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FCBCF-9113-461B-89DE-D8B54BD6A3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F5E06B-C4AD-4B62-BBDB-78DB223E2E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6AFF9C-23F6-4AC0-AA50-8C4029851AE6}"/>
              </a:ext>
            </a:extLst>
          </p:cNvPr>
          <p:cNvSpPr>
            <a:spLocks noGrp="1"/>
          </p:cNvSpPr>
          <p:nvPr>
            <p:ph type="dt" sz="half" idx="10"/>
          </p:nvPr>
        </p:nvSpPr>
        <p:spPr/>
        <p:txBody>
          <a:bodyPr/>
          <a:lstStyle/>
          <a:p>
            <a:fld id="{37CC3B52-F78C-44E2-80F0-A541444809FF}" type="datetimeFigureOut">
              <a:rPr lang="en-US" smtClean="0"/>
              <a:t>2/29/2020</a:t>
            </a:fld>
            <a:endParaRPr lang="en-US"/>
          </a:p>
        </p:txBody>
      </p:sp>
      <p:sp>
        <p:nvSpPr>
          <p:cNvPr id="5" name="Footer Placeholder 4">
            <a:extLst>
              <a:ext uri="{FF2B5EF4-FFF2-40B4-BE49-F238E27FC236}">
                <a16:creationId xmlns:a16="http://schemas.microsoft.com/office/drawing/2014/main" id="{EB7A1030-8426-40A7-9A27-D91F63BF2A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7CA795-C414-4372-B5AF-63ED2A4AF890}"/>
              </a:ext>
            </a:extLst>
          </p:cNvPr>
          <p:cNvSpPr>
            <a:spLocks noGrp="1"/>
          </p:cNvSpPr>
          <p:nvPr>
            <p:ph type="sldNum" sz="quarter" idx="12"/>
          </p:nvPr>
        </p:nvSpPr>
        <p:spPr/>
        <p:txBody>
          <a:bodyPr/>
          <a:lstStyle/>
          <a:p>
            <a:fld id="{20765D45-16E6-40B5-8D46-53624720F42F}" type="slidenum">
              <a:rPr lang="en-US" smtClean="0"/>
              <a:t>‹#›</a:t>
            </a:fld>
            <a:endParaRPr lang="en-US"/>
          </a:p>
        </p:txBody>
      </p:sp>
    </p:spTree>
    <p:extLst>
      <p:ext uri="{BB962C8B-B14F-4D97-AF65-F5344CB8AC3E}">
        <p14:creationId xmlns:p14="http://schemas.microsoft.com/office/powerpoint/2010/main" val="307185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308E2-7766-4BB1-A760-7A5EC42313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6938B4-1D24-4D4E-9397-3C93A92F99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3558CD-541D-4CA2-9A79-A5681F5D5702}"/>
              </a:ext>
            </a:extLst>
          </p:cNvPr>
          <p:cNvSpPr>
            <a:spLocks noGrp="1"/>
          </p:cNvSpPr>
          <p:nvPr>
            <p:ph type="dt" sz="half" idx="10"/>
          </p:nvPr>
        </p:nvSpPr>
        <p:spPr/>
        <p:txBody>
          <a:bodyPr/>
          <a:lstStyle/>
          <a:p>
            <a:fld id="{37CC3B52-F78C-44E2-80F0-A541444809FF}" type="datetimeFigureOut">
              <a:rPr lang="en-US" smtClean="0"/>
              <a:t>2/29/2020</a:t>
            </a:fld>
            <a:endParaRPr lang="en-US"/>
          </a:p>
        </p:txBody>
      </p:sp>
      <p:sp>
        <p:nvSpPr>
          <p:cNvPr id="5" name="Footer Placeholder 4">
            <a:extLst>
              <a:ext uri="{FF2B5EF4-FFF2-40B4-BE49-F238E27FC236}">
                <a16:creationId xmlns:a16="http://schemas.microsoft.com/office/drawing/2014/main" id="{489AF16E-46AA-4C23-B2F2-3F0F926BB8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1C1A70-DBDA-4091-B12C-C14305EFAE7E}"/>
              </a:ext>
            </a:extLst>
          </p:cNvPr>
          <p:cNvSpPr>
            <a:spLocks noGrp="1"/>
          </p:cNvSpPr>
          <p:nvPr>
            <p:ph type="sldNum" sz="quarter" idx="12"/>
          </p:nvPr>
        </p:nvSpPr>
        <p:spPr/>
        <p:txBody>
          <a:bodyPr/>
          <a:lstStyle/>
          <a:p>
            <a:fld id="{20765D45-16E6-40B5-8D46-53624720F42F}" type="slidenum">
              <a:rPr lang="en-US" smtClean="0"/>
              <a:t>‹#›</a:t>
            </a:fld>
            <a:endParaRPr lang="en-US"/>
          </a:p>
        </p:txBody>
      </p:sp>
    </p:spTree>
    <p:extLst>
      <p:ext uri="{BB962C8B-B14F-4D97-AF65-F5344CB8AC3E}">
        <p14:creationId xmlns:p14="http://schemas.microsoft.com/office/powerpoint/2010/main" val="957289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1170C2-68C4-4B84-8DBF-1EBD644CE1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C86599-0D49-41DF-843C-C19A6E754B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DAF937-FDA8-4488-A1E9-9211F40A596D}"/>
              </a:ext>
            </a:extLst>
          </p:cNvPr>
          <p:cNvSpPr>
            <a:spLocks noGrp="1"/>
          </p:cNvSpPr>
          <p:nvPr>
            <p:ph type="dt" sz="half" idx="10"/>
          </p:nvPr>
        </p:nvSpPr>
        <p:spPr/>
        <p:txBody>
          <a:bodyPr/>
          <a:lstStyle/>
          <a:p>
            <a:fld id="{37CC3B52-F78C-44E2-80F0-A541444809FF}" type="datetimeFigureOut">
              <a:rPr lang="en-US" smtClean="0"/>
              <a:t>2/29/2020</a:t>
            </a:fld>
            <a:endParaRPr lang="en-US"/>
          </a:p>
        </p:txBody>
      </p:sp>
      <p:sp>
        <p:nvSpPr>
          <p:cNvPr id="5" name="Footer Placeholder 4">
            <a:extLst>
              <a:ext uri="{FF2B5EF4-FFF2-40B4-BE49-F238E27FC236}">
                <a16:creationId xmlns:a16="http://schemas.microsoft.com/office/drawing/2014/main" id="{36D041CC-846A-4CDD-A1B3-988F0D4567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A19809-AF7A-44FE-9829-AC1527A4CA6F}"/>
              </a:ext>
            </a:extLst>
          </p:cNvPr>
          <p:cNvSpPr>
            <a:spLocks noGrp="1"/>
          </p:cNvSpPr>
          <p:nvPr>
            <p:ph type="sldNum" sz="quarter" idx="12"/>
          </p:nvPr>
        </p:nvSpPr>
        <p:spPr/>
        <p:txBody>
          <a:bodyPr/>
          <a:lstStyle/>
          <a:p>
            <a:fld id="{20765D45-16E6-40B5-8D46-53624720F42F}" type="slidenum">
              <a:rPr lang="en-US" smtClean="0"/>
              <a:t>‹#›</a:t>
            </a:fld>
            <a:endParaRPr lang="en-US"/>
          </a:p>
        </p:txBody>
      </p:sp>
    </p:spTree>
    <p:extLst>
      <p:ext uri="{BB962C8B-B14F-4D97-AF65-F5344CB8AC3E}">
        <p14:creationId xmlns:p14="http://schemas.microsoft.com/office/powerpoint/2010/main" val="16629226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6161-D5CC-4525-9587-86213B4C6F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AFE07F-0D7C-4EE6-9ECA-2CFAF4E91C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B5871B-C8F3-4565-8457-92186370389F}"/>
              </a:ext>
            </a:extLst>
          </p:cNvPr>
          <p:cNvSpPr>
            <a:spLocks noGrp="1"/>
          </p:cNvSpPr>
          <p:nvPr>
            <p:ph type="dt" sz="half" idx="10"/>
          </p:nvPr>
        </p:nvSpPr>
        <p:spPr/>
        <p:txBody>
          <a:bodyPr/>
          <a:lstStyle/>
          <a:p>
            <a:fld id="{37CC3B52-F78C-44E2-80F0-A541444809FF}" type="datetimeFigureOut">
              <a:rPr lang="en-US" smtClean="0"/>
              <a:t>2/29/2020</a:t>
            </a:fld>
            <a:endParaRPr lang="en-US"/>
          </a:p>
        </p:txBody>
      </p:sp>
      <p:sp>
        <p:nvSpPr>
          <p:cNvPr id="5" name="Footer Placeholder 4">
            <a:extLst>
              <a:ext uri="{FF2B5EF4-FFF2-40B4-BE49-F238E27FC236}">
                <a16:creationId xmlns:a16="http://schemas.microsoft.com/office/drawing/2014/main" id="{00653D6F-D99F-44DE-B2EB-571FC53704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AC7D81-2CB7-42E8-9E0B-0B0F173E0749}"/>
              </a:ext>
            </a:extLst>
          </p:cNvPr>
          <p:cNvSpPr>
            <a:spLocks noGrp="1"/>
          </p:cNvSpPr>
          <p:nvPr>
            <p:ph type="sldNum" sz="quarter" idx="12"/>
          </p:nvPr>
        </p:nvSpPr>
        <p:spPr/>
        <p:txBody>
          <a:bodyPr/>
          <a:lstStyle/>
          <a:p>
            <a:fld id="{20765D45-16E6-40B5-8D46-53624720F42F}" type="slidenum">
              <a:rPr lang="en-US" smtClean="0"/>
              <a:t>‹#›</a:t>
            </a:fld>
            <a:endParaRPr lang="en-US"/>
          </a:p>
        </p:txBody>
      </p:sp>
    </p:spTree>
    <p:extLst>
      <p:ext uri="{BB962C8B-B14F-4D97-AF65-F5344CB8AC3E}">
        <p14:creationId xmlns:p14="http://schemas.microsoft.com/office/powerpoint/2010/main" val="33717633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345D8-59BC-4684-AD02-566C881D0F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13169C-5152-4D05-B4F7-2497AB5A36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1B5534-6DB9-461C-9A5C-11C373C4C7AD}"/>
              </a:ext>
            </a:extLst>
          </p:cNvPr>
          <p:cNvSpPr>
            <a:spLocks noGrp="1"/>
          </p:cNvSpPr>
          <p:nvPr>
            <p:ph type="dt" sz="half" idx="10"/>
          </p:nvPr>
        </p:nvSpPr>
        <p:spPr/>
        <p:txBody>
          <a:bodyPr/>
          <a:lstStyle/>
          <a:p>
            <a:fld id="{37CC3B52-F78C-44E2-80F0-A541444809FF}" type="datetimeFigureOut">
              <a:rPr lang="en-US" smtClean="0"/>
              <a:t>2/29/2020</a:t>
            </a:fld>
            <a:endParaRPr lang="en-US"/>
          </a:p>
        </p:txBody>
      </p:sp>
      <p:sp>
        <p:nvSpPr>
          <p:cNvPr id="5" name="Footer Placeholder 4">
            <a:extLst>
              <a:ext uri="{FF2B5EF4-FFF2-40B4-BE49-F238E27FC236}">
                <a16:creationId xmlns:a16="http://schemas.microsoft.com/office/drawing/2014/main" id="{C5E6DEA8-F1B7-4AD8-88EC-C45A8635EB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2742B6-CA40-4050-B967-B2A1C09200B1}"/>
              </a:ext>
            </a:extLst>
          </p:cNvPr>
          <p:cNvSpPr>
            <a:spLocks noGrp="1"/>
          </p:cNvSpPr>
          <p:nvPr>
            <p:ph type="sldNum" sz="quarter" idx="12"/>
          </p:nvPr>
        </p:nvSpPr>
        <p:spPr/>
        <p:txBody>
          <a:bodyPr/>
          <a:lstStyle/>
          <a:p>
            <a:fld id="{20765D45-16E6-40B5-8D46-53624720F42F}" type="slidenum">
              <a:rPr lang="en-US" smtClean="0"/>
              <a:t>‹#›</a:t>
            </a:fld>
            <a:endParaRPr lang="en-US"/>
          </a:p>
        </p:txBody>
      </p:sp>
    </p:spTree>
    <p:extLst>
      <p:ext uri="{BB962C8B-B14F-4D97-AF65-F5344CB8AC3E}">
        <p14:creationId xmlns:p14="http://schemas.microsoft.com/office/powerpoint/2010/main" val="3793271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0F1FA-3FF2-4777-9836-ECF2E4CE59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726886-CA06-4B6B-8F45-6498246F29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060BF8-AA1E-43F0-BD85-3F46AA9F1E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74C354-1F50-46AB-8DEE-8AB5DA61DCA6}"/>
              </a:ext>
            </a:extLst>
          </p:cNvPr>
          <p:cNvSpPr>
            <a:spLocks noGrp="1"/>
          </p:cNvSpPr>
          <p:nvPr>
            <p:ph type="dt" sz="half" idx="10"/>
          </p:nvPr>
        </p:nvSpPr>
        <p:spPr/>
        <p:txBody>
          <a:bodyPr/>
          <a:lstStyle/>
          <a:p>
            <a:fld id="{37CC3B52-F78C-44E2-80F0-A541444809FF}" type="datetimeFigureOut">
              <a:rPr lang="en-US" smtClean="0"/>
              <a:t>2/29/2020</a:t>
            </a:fld>
            <a:endParaRPr lang="en-US"/>
          </a:p>
        </p:txBody>
      </p:sp>
      <p:sp>
        <p:nvSpPr>
          <p:cNvPr id="6" name="Footer Placeholder 5">
            <a:extLst>
              <a:ext uri="{FF2B5EF4-FFF2-40B4-BE49-F238E27FC236}">
                <a16:creationId xmlns:a16="http://schemas.microsoft.com/office/drawing/2014/main" id="{35E9195C-6B0E-4A73-A4CB-0EFE0D976E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50A7BA-0C6C-4A62-92D6-59162B35976C}"/>
              </a:ext>
            </a:extLst>
          </p:cNvPr>
          <p:cNvSpPr>
            <a:spLocks noGrp="1"/>
          </p:cNvSpPr>
          <p:nvPr>
            <p:ph type="sldNum" sz="quarter" idx="12"/>
          </p:nvPr>
        </p:nvSpPr>
        <p:spPr/>
        <p:txBody>
          <a:bodyPr/>
          <a:lstStyle/>
          <a:p>
            <a:fld id="{20765D45-16E6-40B5-8D46-53624720F42F}" type="slidenum">
              <a:rPr lang="en-US" smtClean="0"/>
              <a:t>‹#›</a:t>
            </a:fld>
            <a:endParaRPr lang="en-US"/>
          </a:p>
        </p:txBody>
      </p:sp>
    </p:spTree>
    <p:extLst>
      <p:ext uri="{BB962C8B-B14F-4D97-AF65-F5344CB8AC3E}">
        <p14:creationId xmlns:p14="http://schemas.microsoft.com/office/powerpoint/2010/main" val="2056952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9708-BE37-4C48-A2C0-E3469C0011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5E0A37-52A8-43AC-B70B-436E8B8E2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4DB669-A042-4375-BFF7-6B3FBC8FAE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D0A499-4DB1-4452-901C-611A23094E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786F9D-DE27-48E6-83AD-FAEAED983E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EE13F5-9793-436D-9EBC-C85D520FCD52}"/>
              </a:ext>
            </a:extLst>
          </p:cNvPr>
          <p:cNvSpPr>
            <a:spLocks noGrp="1"/>
          </p:cNvSpPr>
          <p:nvPr>
            <p:ph type="dt" sz="half" idx="10"/>
          </p:nvPr>
        </p:nvSpPr>
        <p:spPr/>
        <p:txBody>
          <a:bodyPr/>
          <a:lstStyle/>
          <a:p>
            <a:fld id="{37CC3B52-F78C-44E2-80F0-A541444809FF}" type="datetimeFigureOut">
              <a:rPr lang="en-US" smtClean="0"/>
              <a:t>2/29/2020</a:t>
            </a:fld>
            <a:endParaRPr lang="en-US"/>
          </a:p>
        </p:txBody>
      </p:sp>
      <p:sp>
        <p:nvSpPr>
          <p:cNvPr id="8" name="Footer Placeholder 7">
            <a:extLst>
              <a:ext uri="{FF2B5EF4-FFF2-40B4-BE49-F238E27FC236}">
                <a16:creationId xmlns:a16="http://schemas.microsoft.com/office/drawing/2014/main" id="{C3F3361E-866E-4BAA-B0C7-5BE6E2C65A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99A124-64B8-45CA-B3B4-D3CD12746AB3}"/>
              </a:ext>
            </a:extLst>
          </p:cNvPr>
          <p:cNvSpPr>
            <a:spLocks noGrp="1"/>
          </p:cNvSpPr>
          <p:nvPr>
            <p:ph type="sldNum" sz="quarter" idx="12"/>
          </p:nvPr>
        </p:nvSpPr>
        <p:spPr/>
        <p:txBody>
          <a:bodyPr/>
          <a:lstStyle/>
          <a:p>
            <a:fld id="{20765D45-16E6-40B5-8D46-53624720F42F}" type="slidenum">
              <a:rPr lang="en-US" smtClean="0"/>
              <a:t>‹#›</a:t>
            </a:fld>
            <a:endParaRPr lang="en-US"/>
          </a:p>
        </p:txBody>
      </p:sp>
    </p:spTree>
    <p:extLst>
      <p:ext uri="{BB962C8B-B14F-4D97-AF65-F5344CB8AC3E}">
        <p14:creationId xmlns:p14="http://schemas.microsoft.com/office/powerpoint/2010/main" val="10953726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FC5AA-DD08-496D-A14C-A8C04DECE8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4E416E-9415-4D41-8B11-35686440DE09}"/>
              </a:ext>
            </a:extLst>
          </p:cNvPr>
          <p:cNvSpPr>
            <a:spLocks noGrp="1"/>
          </p:cNvSpPr>
          <p:nvPr>
            <p:ph type="dt" sz="half" idx="10"/>
          </p:nvPr>
        </p:nvSpPr>
        <p:spPr/>
        <p:txBody>
          <a:bodyPr/>
          <a:lstStyle/>
          <a:p>
            <a:fld id="{37CC3B52-F78C-44E2-80F0-A541444809FF}" type="datetimeFigureOut">
              <a:rPr lang="en-US" smtClean="0"/>
              <a:t>2/29/2020</a:t>
            </a:fld>
            <a:endParaRPr lang="en-US"/>
          </a:p>
        </p:txBody>
      </p:sp>
      <p:sp>
        <p:nvSpPr>
          <p:cNvPr id="4" name="Footer Placeholder 3">
            <a:extLst>
              <a:ext uri="{FF2B5EF4-FFF2-40B4-BE49-F238E27FC236}">
                <a16:creationId xmlns:a16="http://schemas.microsoft.com/office/drawing/2014/main" id="{25793281-6C58-4D8E-8ED4-A3ED361CA7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BCA475-1D89-4495-B855-6F9BA2873989}"/>
              </a:ext>
            </a:extLst>
          </p:cNvPr>
          <p:cNvSpPr>
            <a:spLocks noGrp="1"/>
          </p:cNvSpPr>
          <p:nvPr>
            <p:ph type="sldNum" sz="quarter" idx="12"/>
          </p:nvPr>
        </p:nvSpPr>
        <p:spPr/>
        <p:txBody>
          <a:bodyPr/>
          <a:lstStyle/>
          <a:p>
            <a:fld id="{20765D45-16E6-40B5-8D46-53624720F42F}" type="slidenum">
              <a:rPr lang="en-US" smtClean="0"/>
              <a:t>‹#›</a:t>
            </a:fld>
            <a:endParaRPr lang="en-US"/>
          </a:p>
        </p:txBody>
      </p:sp>
    </p:spTree>
    <p:extLst>
      <p:ext uri="{BB962C8B-B14F-4D97-AF65-F5344CB8AC3E}">
        <p14:creationId xmlns:p14="http://schemas.microsoft.com/office/powerpoint/2010/main" val="943309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7F16B7-F065-4F40-A0C0-01D85C0D52A2}"/>
              </a:ext>
            </a:extLst>
          </p:cNvPr>
          <p:cNvSpPr>
            <a:spLocks noGrp="1"/>
          </p:cNvSpPr>
          <p:nvPr>
            <p:ph type="dt" sz="half" idx="10"/>
          </p:nvPr>
        </p:nvSpPr>
        <p:spPr/>
        <p:txBody>
          <a:bodyPr/>
          <a:lstStyle/>
          <a:p>
            <a:fld id="{37CC3B52-F78C-44E2-80F0-A541444809FF}" type="datetimeFigureOut">
              <a:rPr lang="en-US" smtClean="0"/>
              <a:t>2/29/2020</a:t>
            </a:fld>
            <a:endParaRPr lang="en-US"/>
          </a:p>
        </p:txBody>
      </p:sp>
      <p:sp>
        <p:nvSpPr>
          <p:cNvPr id="3" name="Footer Placeholder 2">
            <a:extLst>
              <a:ext uri="{FF2B5EF4-FFF2-40B4-BE49-F238E27FC236}">
                <a16:creationId xmlns:a16="http://schemas.microsoft.com/office/drawing/2014/main" id="{CB3825C0-283C-4096-90DF-0926C864DC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9BEF11-A680-4DB1-B9EB-21D99962044E}"/>
              </a:ext>
            </a:extLst>
          </p:cNvPr>
          <p:cNvSpPr>
            <a:spLocks noGrp="1"/>
          </p:cNvSpPr>
          <p:nvPr>
            <p:ph type="sldNum" sz="quarter" idx="12"/>
          </p:nvPr>
        </p:nvSpPr>
        <p:spPr/>
        <p:txBody>
          <a:bodyPr/>
          <a:lstStyle/>
          <a:p>
            <a:fld id="{20765D45-16E6-40B5-8D46-53624720F42F}" type="slidenum">
              <a:rPr lang="en-US" smtClean="0"/>
              <a:t>‹#›</a:t>
            </a:fld>
            <a:endParaRPr lang="en-US"/>
          </a:p>
        </p:txBody>
      </p:sp>
    </p:spTree>
    <p:extLst>
      <p:ext uri="{BB962C8B-B14F-4D97-AF65-F5344CB8AC3E}">
        <p14:creationId xmlns:p14="http://schemas.microsoft.com/office/powerpoint/2010/main" val="13817384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FF233-80F3-4D4B-AF11-B0592B3229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E17B5F-B734-42F0-B5AD-75B8168BA1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7C2C2F-BE6A-4E0C-A491-871CCBB7AF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BB472D-5D3D-48D1-83E3-049CBAD8F5A3}"/>
              </a:ext>
            </a:extLst>
          </p:cNvPr>
          <p:cNvSpPr>
            <a:spLocks noGrp="1"/>
          </p:cNvSpPr>
          <p:nvPr>
            <p:ph type="dt" sz="half" idx="10"/>
          </p:nvPr>
        </p:nvSpPr>
        <p:spPr/>
        <p:txBody>
          <a:bodyPr/>
          <a:lstStyle/>
          <a:p>
            <a:fld id="{37CC3B52-F78C-44E2-80F0-A541444809FF}" type="datetimeFigureOut">
              <a:rPr lang="en-US" smtClean="0"/>
              <a:t>2/29/2020</a:t>
            </a:fld>
            <a:endParaRPr lang="en-US"/>
          </a:p>
        </p:txBody>
      </p:sp>
      <p:sp>
        <p:nvSpPr>
          <p:cNvPr id="6" name="Footer Placeholder 5">
            <a:extLst>
              <a:ext uri="{FF2B5EF4-FFF2-40B4-BE49-F238E27FC236}">
                <a16:creationId xmlns:a16="http://schemas.microsoft.com/office/drawing/2014/main" id="{2DBA9FF6-7451-4519-979A-927930D2E2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FC5D1A-A4D6-4160-944B-AD1DCBB62777}"/>
              </a:ext>
            </a:extLst>
          </p:cNvPr>
          <p:cNvSpPr>
            <a:spLocks noGrp="1"/>
          </p:cNvSpPr>
          <p:nvPr>
            <p:ph type="sldNum" sz="quarter" idx="12"/>
          </p:nvPr>
        </p:nvSpPr>
        <p:spPr/>
        <p:txBody>
          <a:bodyPr/>
          <a:lstStyle/>
          <a:p>
            <a:fld id="{20765D45-16E6-40B5-8D46-53624720F42F}" type="slidenum">
              <a:rPr lang="en-US" smtClean="0"/>
              <a:t>‹#›</a:t>
            </a:fld>
            <a:endParaRPr lang="en-US"/>
          </a:p>
        </p:txBody>
      </p:sp>
    </p:spTree>
    <p:extLst>
      <p:ext uri="{BB962C8B-B14F-4D97-AF65-F5344CB8AC3E}">
        <p14:creationId xmlns:p14="http://schemas.microsoft.com/office/powerpoint/2010/main" val="3094639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41329-D1A7-4BAB-BBA3-6DCD10D344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80F494-F00E-42E4-BD8F-CA3EAA9742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209210-1049-4A99-863A-3A8587B6EA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17682E-7EBE-430E-B6CA-0CE3CC02615F}"/>
              </a:ext>
            </a:extLst>
          </p:cNvPr>
          <p:cNvSpPr>
            <a:spLocks noGrp="1"/>
          </p:cNvSpPr>
          <p:nvPr>
            <p:ph type="dt" sz="half" idx="10"/>
          </p:nvPr>
        </p:nvSpPr>
        <p:spPr/>
        <p:txBody>
          <a:bodyPr/>
          <a:lstStyle/>
          <a:p>
            <a:fld id="{37CC3B52-F78C-44E2-80F0-A541444809FF}" type="datetimeFigureOut">
              <a:rPr lang="en-US" smtClean="0"/>
              <a:t>2/29/2020</a:t>
            </a:fld>
            <a:endParaRPr lang="en-US"/>
          </a:p>
        </p:txBody>
      </p:sp>
      <p:sp>
        <p:nvSpPr>
          <p:cNvPr id="6" name="Footer Placeholder 5">
            <a:extLst>
              <a:ext uri="{FF2B5EF4-FFF2-40B4-BE49-F238E27FC236}">
                <a16:creationId xmlns:a16="http://schemas.microsoft.com/office/drawing/2014/main" id="{2B867F90-37B2-44C7-9733-63AE7A129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ACA2A2-F6A5-478B-BF66-C9B55CB63CE5}"/>
              </a:ext>
            </a:extLst>
          </p:cNvPr>
          <p:cNvSpPr>
            <a:spLocks noGrp="1"/>
          </p:cNvSpPr>
          <p:nvPr>
            <p:ph type="sldNum" sz="quarter" idx="12"/>
          </p:nvPr>
        </p:nvSpPr>
        <p:spPr/>
        <p:txBody>
          <a:bodyPr/>
          <a:lstStyle/>
          <a:p>
            <a:fld id="{20765D45-16E6-40B5-8D46-53624720F42F}" type="slidenum">
              <a:rPr lang="en-US" smtClean="0"/>
              <a:t>‹#›</a:t>
            </a:fld>
            <a:endParaRPr lang="en-US"/>
          </a:p>
        </p:txBody>
      </p:sp>
    </p:spTree>
    <p:extLst>
      <p:ext uri="{BB962C8B-B14F-4D97-AF65-F5344CB8AC3E}">
        <p14:creationId xmlns:p14="http://schemas.microsoft.com/office/powerpoint/2010/main" val="38896041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D36AC5-95A5-413F-8E3B-4015E4CD0F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35519C-2477-4958-871A-3A0E4939B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5944EC-A7E0-4126-915D-CFC79416E5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C3B52-F78C-44E2-80F0-A541444809FF}" type="datetimeFigureOut">
              <a:rPr lang="en-US" smtClean="0"/>
              <a:t>2/29/2020</a:t>
            </a:fld>
            <a:endParaRPr lang="en-US"/>
          </a:p>
        </p:txBody>
      </p:sp>
      <p:sp>
        <p:nvSpPr>
          <p:cNvPr id="5" name="Footer Placeholder 4">
            <a:extLst>
              <a:ext uri="{FF2B5EF4-FFF2-40B4-BE49-F238E27FC236}">
                <a16:creationId xmlns:a16="http://schemas.microsoft.com/office/drawing/2014/main" id="{E7680EDA-7B2F-46A7-BD74-9839914A9D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DEFC1F-0EB1-4EFA-A5EF-582A061F9B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65D45-16E6-40B5-8D46-53624720F42F}" type="slidenum">
              <a:rPr lang="en-US" smtClean="0"/>
              <a:t>‹#›</a:t>
            </a:fld>
            <a:endParaRPr lang="en-US"/>
          </a:p>
        </p:txBody>
      </p:sp>
    </p:spTree>
    <p:extLst>
      <p:ext uri="{BB962C8B-B14F-4D97-AF65-F5344CB8AC3E}">
        <p14:creationId xmlns:p14="http://schemas.microsoft.com/office/powerpoint/2010/main" val="159640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6896">
              <a:srgbClr val="BC282F"/>
            </a:gs>
            <a:gs pos="65760">
              <a:srgbClr val="B092AD"/>
            </a:gs>
            <a:gs pos="57521">
              <a:srgbClr val="B56376"/>
            </a:gs>
            <a:gs pos="7974">
              <a:srgbClr val="EBC6C9"/>
            </a:gs>
            <a:gs pos="24763">
              <a:srgbClr val="D45E5F"/>
            </a:gs>
            <a:gs pos="39812">
              <a:srgbClr val="C00000"/>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6F09F0D-1796-44B5-9484-C083A0618548}"/>
              </a:ext>
            </a:extLst>
          </p:cNvPr>
          <p:cNvSpPr txBox="1"/>
          <p:nvPr/>
        </p:nvSpPr>
        <p:spPr>
          <a:xfrm>
            <a:off x="940904" y="702365"/>
            <a:ext cx="10257183" cy="4431983"/>
          </a:xfrm>
          <a:prstGeom prst="rect">
            <a:avLst/>
          </a:prstGeom>
          <a:noFill/>
        </p:spPr>
        <p:txBody>
          <a:bodyPr wrap="square" rtlCol="0">
            <a:spAutoFit/>
          </a:bodyPr>
          <a:lstStyle/>
          <a:p>
            <a:pPr algn="ctr"/>
            <a:r>
              <a:rPr lang="en-US" sz="6600" dirty="0">
                <a:latin typeface="Berlin Sans FB" panose="020E0602020502020306" pitchFamily="34" charset="0"/>
              </a:rPr>
              <a:t>THE FACE OF GRACE</a:t>
            </a:r>
          </a:p>
          <a:p>
            <a:pPr algn="ctr"/>
            <a:endParaRPr lang="en-US" sz="5400" dirty="0">
              <a:latin typeface="Berlin Sans FB" panose="020E0602020502020306" pitchFamily="34" charset="0"/>
            </a:endParaRPr>
          </a:p>
          <a:p>
            <a:pPr algn="ctr"/>
            <a:endParaRPr lang="en-US" sz="5400" dirty="0">
              <a:latin typeface="Berlin Sans FB" panose="020E0602020502020306" pitchFamily="34" charset="0"/>
            </a:endParaRPr>
          </a:p>
          <a:p>
            <a:pPr algn="ctr"/>
            <a:endParaRPr lang="en-US" sz="5400" dirty="0">
              <a:latin typeface="Berlin Sans FB" panose="020E0602020502020306" pitchFamily="34" charset="0"/>
            </a:endParaRPr>
          </a:p>
          <a:p>
            <a:pPr algn="ctr"/>
            <a:r>
              <a:rPr lang="en-US" sz="5400" dirty="0">
                <a:latin typeface="Berlin Sans FB" panose="020E0602020502020306" pitchFamily="34" charset="0"/>
              </a:rPr>
              <a:t>PLEASANT VIEW, MARCH 1, 2020</a:t>
            </a:r>
          </a:p>
        </p:txBody>
      </p:sp>
    </p:spTree>
    <p:extLst>
      <p:ext uri="{BB962C8B-B14F-4D97-AF65-F5344CB8AC3E}">
        <p14:creationId xmlns:p14="http://schemas.microsoft.com/office/powerpoint/2010/main" val="42834516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570B7-3923-49BE-A72E-0CB1641432F2}"/>
              </a:ext>
            </a:extLst>
          </p:cNvPr>
          <p:cNvSpPr>
            <a:spLocks noGrp="1"/>
          </p:cNvSpPr>
          <p:nvPr>
            <p:ph type="title"/>
          </p:nvPr>
        </p:nvSpPr>
        <p:spPr/>
        <p:txBody>
          <a:bodyPr>
            <a:normAutofit/>
          </a:bodyPr>
          <a:lstStyle/>
          <a:p>
            <a:pPr algn="ctr"/>
            <a:r>
              <a:rPr lang="en-US" sz="6000" dirty="0"/>
              <a:t>ACTS 11:22-23</a:t>
            </a:r>
          </a:p>
        </p:txBody>
      </p:sp>
      <p:sp>
        <p:nvSpPr>
          <p:cNvPr id="3" name="Content Placeholder 2">
            <a:extLst>
              <a:ext uri="{FF2B5EF4-FFF2-40B4-BE49-F238E27FC236}">
                <a16:creationId xmlns:a16="http://schemas.microsoft.com/office/drawing/2014/main" id="{E1DD9892-9725-4140-AFE1-6D393B7C37DF}"/>
              </a:ext>
            </a:extLst>
          </p:cNvPr>
          <p:cNvSpPr>
            <a:spLocks noGrp="1"/>
          </p:cNvSpPr>
          <p:nvPr>
            <p:ph idx="1"/>
          </p:nvPr>
        </p:nvSpPr>
        <p:spPr/>
        <p:txBody>
          <a:bodyPr>
            <a:normAutofit/>
          </a:bodyPr>
          <a:lstStyle/>
          <a:p>
            <a:pPr marL="0" indent="0" algn="ctr">
              <a:buNone/>
            </a:pPr>
            <a:r>
              <a:rPr lang="en-US" sz="4000" dirty="0"/>
              <a:t>“The news about [the disciples in Antioch] reached the ears of the church at Jerusalem, and they sent Barnabas off to Antioch. Then he arrived and </a:t>
            </a:r>
            <a:r>
              <a:rPr lang="en-US" sz="4000" i="1" dirty="0"/>
              <a:t>witnessed the grace of God</a:t>
            </a:r>
            <a:r>
              <a:rPr lang="en-US" sz="4000" dirty="0"/>
              <a:t>, he rejoiced and began to encourage them all with resolute heart to remain true to the Lord.”</a:t>
            </a:r>
          </a:p>
        </p:txBody>
      </p:sp>
    </p:spTree>
    <p:extLst>
      <p:ext uri="{BB962C8B-B14F-4D97-AF65-F5344CB8AC3E}">
        <p14:creationId xmlns:p14="http://schemas.microsoft.com/office/powerpoint/2010/main" val="2358779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36AE0-9E27-4729-9D48-E406285B5E97}"/>
              </a:ext>
            </a:extLst>
          </p:cNvPr>
          <p:cNvSpPr>
            <a:spLocks noGrp="1"/>
          </p:cNvSpPr>
          <p:nvPr>
            <p:ph type="title"/>
          </p:nvPr>
        </p:nvSpPr>
        <p:spPr/>
        <p:txBody>
          <a:bodyPr>
            <a:normAutofit/>
          </a:bodyPr>
          <a:lstStyle/>
          <a:p>
            <a:pPr algn="ctr"/>
            <a:r>
              <a:rPr lang="en-US" sz="4800" dirty="0"/>
              <a:t>WHAT DOES GOD’S GRACE LOOK LIKE?</a:t>
            </a:r>
          </a:p>
        </p:txBody>
      </p:sp>
      <p:sp>
        <p:nvSpPr>
          <p:cNvPr id="3" name="Content Placeholder 2">
            <a:extLst>
              <a:ext uri="{FF2B5EF4-FFF2-40B4-BE49-F238E27FC236}">
                <a16:creationId xmlns:a16="http://schemas.microsoft.com/office/drawing/2014/main" id="{9C92654E-7D92-4DB9-AF4D-55B37E3AE8B1}"/>
              </a:ext>
            </a:extLst>
          </p:cNvPr>
          <p:cNvSpPr>
            <a:spLocks noGrp="1"/>
          </p:cNvSpPr>
          <p:nvPr>
            <p:ph idx="1"/>
          </p:nvPr>
        </p:nvSpPr>
        <p:spPr/>
        <p:txBody>
          <a:bodyPr>
            <a:normAutofit/>
          </a:bodyPr>
          <a:lstStyle/>
          <a:p>
            <a:pPr marL="0" indent="0" algn="ctr">
              <a:buNone/>
            </a:pPr>
            <a:r>
              <a:rPr lang="en-US" sz="5400" u="sng" dirty="0"/>
              <a:t>G</a:t>
            </a:r>
            <a:r>
              <a:rPr lang="en-US" sz="5400" dirty="0"/>
              <a:t>od’s</a:t>
            </a:r>
          </a:p>
          <a:p>
            <a:pPr marL="0" indent="0" algn="ctr">
              <a:buNone/>
            </a:pPr>
            <a:r>
              <a:rPr lang="en-US" sz="5400" u="sng" dirty="0"/>
              <a:t>R</a:t>
            </a:r>
            <a:r>
              <a:rPr lang="en-US" sz="5400" dirty="0"/>
              <a:t>iches</a:t>
            </a:r>
          </a:p>
          <a:p>
            <a:pPr marL="0" indent="0" algn="ctr">
              <a:buNone/>
            </a:pPr>
            <a:r>
              <a:rPr lang="en-US" sz="5400" u="sng" dirty="0"/>
              <a:t>A</a:t>
            </a:r>
            <a:r>
              <a:rPr lang="en-US" sz="5400" dirty="0"/>
              <a:t>t </a:t>
            </a:r>
          </a:p>
          <a:p>
            <a:pPr marL="0" indent="0" algn="ctr">
              <a:buNone/>
            </a:pPr>
            <a:r>
              <a:rPr lang="en-US" sz="5400" u="sng" dirty="0"/>
              <a:t>C</a:t>
            </a:r>
            <a:r>
              <a:rPr lang="en-US" sz="5400" dirty="0"/>
              <a:t>hrist’s</a:t>
            </a:r>
          </a:p>
          <a:p>
            <a:pPr marL="0" indent="0" algn="ctr">
              <a:buNone/>
            </a:pPr>
            <a:r>
              <a:rPr lang="en-US" sz="5400" u="sng" dirty="0"/>
              <a:t>E</a:t>
            </a:r>
            <a:r>
              <a:rPr lang="en-US" sz="5400" dirty="0"/>
              <a:t>xpense</a:t>
            </a:r>
          </a:p>
        </p:txBody>
      </p:sp>
      <p:sp>
        <p:nvSpPr>
          <p:cNvPr id="9" name="TextBox 8">
            <a:extLst>
              <a:ext uri="{FF2B5EF4-FFF2-40B4-BE49-F238E27FC236}">
                <a16:creationId xmlns:a16="http://schemas.microsoft.com/office/drawing/2014/main" id="{8E3434EB-A090-46F4-AE07-891A0391E644}"/>
              </a:ext>
            </a:extLst>
          </p:cNvPr>
          <p:cNvSpPr txBox="1"/>
          <p:nvPr/>
        </p:nvSpPr>
        <p:spPr>
          <a:xfrm>
            <a:off x="7779026" y="2093843"/>
            <a:ext cx="3574774" cy="2585323"/>
          </a:xfrm>
          <a:prstGeom prst="rect">
            <a:avLst/>
          </a:prstGeom>
          <a:noFill/>
        </p:spPr>
        <p:txBody>
          <a:bodyPr wrap="square" rtlCol="0">
            <a:spAutoFit/>
          </a:bodyPr>
          <a:lstStyle/>
          <a:p>
            <a:pPr algn="ctr"/>
            <a:r>
              <a:rPr lang="en-US" sz="5400" dirty="0"/>
              <a:t>But is grace just about salvation?</a:t>
            </a:r>
          </a:p>
        </p:txBody>
      </p:sp>
      <p:sp>
        <p:nvSpPr>
          <p:cNvPr id="11" name="TextBox 10">
            <a:extLst>
              <a:ext uri="{FF2B5EF4-FFF2-40B4-BE49-F238E27FC236}">
                <a16:creationId xmlns:a16="http://schemas.microsoft.com/office/drawing/2014/main" id="{956A88B1-4852-4729-ABF1-2D6154E38931}"/>
              </a:ext>
            </a:extLst>
          </p:cNvPr>
          <p:cNvSpPr txBox="1"/>
          <p:nvPr/>
        </p:nvSpPr>
        <p:spPr>
          <a:xfrm>
            <a:off x="7977809" y="4402167"/>
            <a:ext cx="3375991" cy="2585323"/>
          </a:xfrm>
          <a:prstGeom prst="rect">
            <a:avLst/>
          </a:prstGeom>
          <a:noFill/>
        </p:spPr>
        <p:txBody>
          <a:bodyPr wrap="square" rtlCol="0">
            <a:spAutoFit/>
          </a:bodyPr>
          <a:lstStyle/>
          <a:p>
            <a:pPr algn="ctr"/>
            <a:r>
              <a:rPr lang="en-US" sz="5400" dirty="0"/>
              <a:t>Are you a gracious person?</a:t>
            </a:r>
          </a:p>
        </p:txBody>
      </p:sp>
    </p:spTree>
    <p:extLst>
      <p:ext uri="{BB962C8B-B14F-4D97-AF65-F5344CB8AC3E}">
        <p14:creationId xmlns:p14="http://schemas.microsoft.com/office/powerpoint/2010/main" val="3048314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5" presetClass="path" presetSubtype="0" accel="50000" decel="50000" fill="hold" nodeType="clickEffect">
                                  <p:stCondLst>
                                    <p:cond delay="0"/>
                                  </p:stCondLst>
                                  <p:childTnLst>
                                    <p:animMotion origin="layout" path="M 0 0 L -0.25 0 E" pathEditMode="relative" ptsTypes="">
                                      <p:cBhvr>
                                        <p:cTn id="31" dur="2000" fill="hold"/>
                                        <p:tgtEl>
                                          <p:spTgt spid="3">
                                            <p:txEl>
                                              <p:pRg st="0" end="0"/>
                                            </p:txEl>
                                          </p:spTgt>
                                        </p:tgtEl>
                                        <p:attrNameLst>
                                          <p:attrName>ppt_x</p:attrName>
                                          <p:attrName>ppt_y</p:attrName>
                                        </p:attrNameLst>
                                      </p:cBhvr>
                                    </p:animMotion>
                                  </p:childTnLst>
                                </p:cTn>
                              </p:par>
                              <p:par>
                                <p:cTn id="32" presetID="35" presetClass="path" presetSubtype="0" accel="50000" decel="50000" fill="hold" nodeType="withEffect">
                                  <p:stCondLst>
                                    <p:cond delay="0"/>
                                  </p:stCondLst>
                                  <p:childTnLst>
                                    <p:animMotion origin="layout" path="M 0 0 L -0.25 0 E" pathEditMode="relative" ptsTypes="">
                                      <p:cBhvr>
                                        <p:cTn id="33" dur="2000" fill="hold"/>
                                        <p:tgtEl>
                                          <p:spTgt spid="3">
                                            <p:txEl>
                                              <p:pRg st="1" end="1"/>
                                            </p:txEl>
                                          </p:spTgt>
                                        </p:tgtEl>
                                        <p:attrNameLst>
                                          <p:attrName>ppt_x</p:attrName>
                                          <p:attrName>ppt_y</p:attrName>
                                        </p:attrNameLst>
                                      </p:cBhvr>
                                    </p:animMotion>
                                  </p:childTnLst>
                                </p:cTn>
                              </p:par>
                              <p:par>
                                <p:cTn id="34" presetID="35" presetClass="path" presetSubtype="0" accel="50000" decel="50000" fill="hold" nodeType="withEffect">
                                  <p:stCondLst>
                                    <p:cond delay="0"/>
                                  </p:stCondLst>
                                  <p:childTnLst>
                                    <p:animMotion origin="layout" path="M 0 0 L -0.25 0 E" pathEditMode="relative" ptsTypes="">
                                      <p:cBhvr>
                                        <p:cTn id="35" dur="2000" fill="hold"/>
                                        <p:tgtEl>
                                          <p:spTgt spid="3">
                                            <p:txEl>
                                              <p:pRg st="2" end="2"/>
                                            </p:txEl>
                                          </p:spTgt>
                                        </p:tgtEl>
                                        <p:attrNameLst>
                                          <p:attrName>ppt_x</p:attrName>
                                          <p:attrName>ppt_y</p:attrName>
                                        </p:attrNameLst>
                                      </p:cBhvr>
                                    </p:animMotion>
                                  </p:childTnLst>
                                </p:cTn>
                              </p:par>
                              <p:par>
                                <p:cTn id="36" presetID="35" presetClass="path" presetSubtype="0" accel="50000" decel="50000" fill="hold" nodeType="withEffect">
                                  <p:stCondLst>
                                    <p:cond delay="0"/>
                                  </p:stCondLst>
                                  <p:childTnLst>
                                    <p:animMotion origin="layout" path="M 0 0 L -0.25 0 E" pathEditMode="relative" ptsTypes="">
                                      <p:cBhvr>
                                        <p:cTn id="37" dur="2000" fill="hold"/>
                                        <p:tgtEl>
                                          <p:spTgt spid="3">
                                            <p:txEl>
                                              <p:pRg st="3" end="3"/>
                                            </p:txEl>
                                          </p:spTgt>
                                        </p:tgtEl>
                                        <p:attrNameLst>
                                          <p:attrName>ppt_x</p:attrName>
                                          <p:attrName>ppt_y</p:attrName>
                                        </p:attrNameLst>
                                      </p:cBhvr>
                                    </p:animMotion>
                                  </p:childTnLst>
                                </p:cTn>
                              </p:par>
                              <p:par>
                                <p:cTn id="38" presetID="35" presetClass="path" presetSubtype="0" accel="50000" decel="50000" fill="hold" nodeType="withEffect">
                                  <p:stCondLst>
                                    <p:cond delay="0"/>
                                  </p:stCondLst>
                                  <p:childTnLst>
                                    <p:animMotion origin="layout" path="M 0 0 L -0.25 0 E" pathEditMode="relative" ptsTypes="">
                                      <p:cBhvr>
                                        <p:cTn id="39" dur="2000" fill="hold"/>
                                        <p:tgtEl>
                                          <p:spTgt spid="3">
                                            <p:txEl>
                                              <p:pRg st="4" end="4"/>
                                            </p:txEl>
                                          </p:spTgt>
                                        </p:tgtEl>
                                        <p:attrNameLst>
                                          <p:attrName>ppt_x</p:attrName>
                                          <p:attrName>ppt_y</p:attrName>
                                        </p:attrNameLst>
                                      </p:cBhvr>
                                    </p:animMotion>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9">
                                            <p:txEl>
                                              <p:pRg st="0" end="0"/>
                                            </p:txEl>
                                          </p:spTgt>
                                        </p:tgtEl>
                                        <p:attrNameLst>
                                          <p:attrName>style.visibility</p:attrName>
                                        </p:attrNameLst>
                                      </p:cBhvr>
                                      <p:to>
                                        <p:strVal val="visible"/>
                                      </p:to>
                                    </p:set>
                                    <p:anim calcmode="lin" valueType="num">
                                      <p:cBhvr>
                                        <p:cTn id="44"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45"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46"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47" dur="1000"/>
                                        <p:tgtEl>
                                          <p:spTgt spid="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0" presetClass="path" presetSubtype="0" accel="50000" decel="50000" fill="hold" grpId="0" nodeType="clickEffect">
                                  <p:stCondLst>
                                    <p:cond delay="0"/>
                                  </p:stCondLst>
                                  <p:childTnLst>
                                    <p:animMotion origin="layout" path="M 4.58333E-6 1.85185E-6 L 4.58333E-6 0.00023 L -0.05547 -0.00185 C -0.06276 -0.00185 -0.07006 -0.00116 -0.07722 1.85185E-6 C -0.07839 0.00023 -0.0793 0.00185 -0.08047 0.00185 C -0.09323 0.00324 -0.10586 0.00347 -0.11849 0.00393 L -0.26849 0.00602 L -0.26849 0.00625 " pathEditMode="relative" rAng="0" ptsTypes="AAAAAAAA">
                                      <p:cBhvr>
                                        <p:cTn id="51" dur="2000" fill="hold"/>
                                        <p:tgtEl>
                                          <p:spTgt spid="9">
                                            <p:txEl>
                                              <p:pRg st="0" end="0"/>
                                            </p:txEl>
                                          </p:spTgt>
                                        </p:tgtEl>
                                        <p:attrNameLst>
                                          <p:attrName>ppt_x</p:attrName>
                                          <p:attrName>ppt_y</p:attrName>
                                        </p:attrNameLst>
                                      </p:cBhvr>
                                      <p:rCtr x="-13424" y="208"/>
                                    </p:animMotion>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nodeType="clickEffect">
                                  <p:stCondLst>
                                    <p:cond delay="0"/>
                                  </p:stCondLst>
                                  <p:childTnLst>
                                    <p:set>
                                      <p:cBhvr>
                                        <p:cTn id="55" dur="1" fill="hold">
                                          <p:stCondLst>
                                            <p:cond delay="0"/>
                                          </p:stCondLst>
                                        </p:cTn>
                                        <p:tgtEl>
                                          <p:spTgt spid="11">
                                            <p:txEl>
                                              <p:pRg st="0" end="0"/>
                                            </p:txEl>
                                          </p:spTgt>
                                        </p:tgtEl>
                                        <p:attrNameLst>
                                          <p:attrName>style.visibility</p:attrName>
                                        </p:attrNameLst>
                                      </p:cBhvr>
                                      <p:to>
                                        <p:strVal val="visible"/>
                                      </p:to>
                                    </p:set>
                                    <p:animEffect transition="in" filter="checkerboard(across)">
                                      <p:cBhvr>
                                        <p:cTn id="56" dur="500"/>
                                        <p:tgtEl>
                                          <p:spTgt spid="11">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0" presetClass="path" presetSubtype="0" accel="50000" decel="50000" fill="hold" grpId="0" nodeType="clickEffect">
                                  <p:stCondLst>
                                    <p:cond delay="0"/>
                                  </p:stCondLst>
                                  <p:childTnLst>
                                    <p:animMotion origin="layout" path="M 0 0 L 0 0 C 0.00039 -0.03935 0.00104 -0.0787 0.00104 -0.11806 C 0.00104 -0.12037 -0.00078 -0.13611 -0.00104 -0.13935 C -0.00078 -0.17477 -0.00065 -0.21019 0 -0.2456 C 0 -0.24815 0.00091 -0.2507 0.00104 -0.25324 C 0.00156 -0.25972 0.00208 -0.2662 0.00221 -0.27269 C 0.00247 -0.29653 0.00221 -0.32037 0.00221 -0.34398 L 0.00221 -0.34398 L 0.00221 -0.34398 " pathEditMode="relative" ptsTypes="AAAAAAAAAA">
                                      <p:cBhvr>
                                        <p:cTn id="60" dur="2000" fill="hold"/>
                                        <p:tgtEl>
                                          <p:spTgt spid="11">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1"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C70B1-6E65-4EC4-B142-FE050C0986EF}"/>
              </a:ext>
            </a:extLst>
          </p:cNvPr>
          <p:cNvSpPr>
            <a:spLocks noGrp="1"/>
          </p:cNvSpPr>
          <p:nvPr>
            <p:ph type="title"/>
          </p:nvPr>
        </p:nvSpPr>
        <p:spPr/>
        <p:txBody>
          <a:bodyPr>
            <a:normAutofit/>
          </a:bodyPr>
          <a:lstStyle/>
          <a:p>
            <a:pPr algn="ctr"/>
            <a:r>
              <a:rPr lang="en-US" sz="5400" dirty="0"/>
              <a:t>EPHESIANS 2:4-7</a:t>
            </a:r>
          </a:p>
        </p:txBody>
      </p:sp>
      <p:sp>
        <p:nvSpPr>
          <p:cNvPr id="3" name="Content Placeholder 2">
            <a:extLst>
              <a:ext uri="{FF2B5EF4-FFF2-40B4-BE49-F238E27FC236}">
                <a16:creationId xmlns:a16="http://schemas.microsoft.com/office/drawing/2014/main" id="{8088D61C-1C5F-4C9C-BFC7-92C18F97C413}"/>
              </a:ext>
            </a:extLst>
          </p:cNvPr>
          <p:cNvSpPr>
            <a:spLocks noGrp="1"/>
          </p:cNvSpPr>
          <p:nvPr>
            <p:ph idx="1"/>
          </p:nvPr>
        </p:nvSpPr>
        <p:spPr/>
        <p:txBody>
          <a:bodyPr>
            <a:normAutofit/>
          </a:bodyPr>
          <a:lstStyle/>
          <a:p>
            <a:pPr marL="0" indent="0" algn="ctr">
              <a:buNone/>
            </a:pPr>
            <a:r>
              <a:rPr lang="en-US" sz="3600" dirty="0"/>
              <a:t>“But God, being rich in </a:t>
            </a:r>
            <a:r>
              <a:rPr lang="en-US" sz="3600" b="1" dirty="0"/>
              <a:t>MERCY</a:t>
            </a:r>
            <a:r>
              <a:rPr lang="en-US" sz="3600" dirty="0"/>
              <a:t>, because of His great </a:t>
            </a:r>
            <a:r>
              <a:rPr lang="en-US" sz="3600" b="1" dirty="0"/>
              <a:t>LOVE</a:t>
            </a:r>
            <a:r>
              <a:rPr lang="en-US" sz="3600" dirty="0"/>
              <a:t> with which He loved us, even when we were dead in our transgressions, made us alive together with Christ (by grace you have been saved), and raised us up with Him, and seated us with Him in the heavenly places in Christ Jesus,  so that in the ages to come He might show the surpassing riches of His grace in </a:t>
            </a:r>
            <a:r>
              <a:rPr lang="en-US" sz="3600" b="1" dirty="0"/>
              <a:t>KINDNESS</a:t>
            </a:r>
            <a:r>
              <a:rPr lang="en-US" sz="3600" dirty="0"/>
              <a:t> toward us in Christ Jesus.”</a:t>
            </a:r>
          </a:p>
        </p:txBody>
      </p:sp>
    </p:spTree>
    <p:extLst>
      <p:ext uri="{BB962C8B-B14F-4D97-AF65-F5344CB8AC3E}">
        <p14:creationId xmlns:p14="http://schemas.microsoft.com/office/powerpoint/2010/main" val="33286105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62F58-CD75-4BCC-988F-3D0277AEBF80}"/>
              </a:ext>
            </a:extLst>
          </p:cNvPr>
          <p:cNvSpPr>
            <a:spLocks noGrp="1"/>
          </p:cNvSpPr>
          <p:nvPr>
            <p:ph type="title"/>
          </p:nvPr>
        </p:nvSpPr>
        <p:spPr/>
        <p:txBody>
          <a:bodyPr>
            <a:normAutofit/>
          </a:bodyPr>
          <a:lstStyle/>
          <a:p>
            <a:pPr algn="ctr"/>
            <a:r>
              <a:rPr lang="en-US" sz="5400" dirty="0"/>
              <a:t>“PERSONAL GRACE” IS…</a:t>
            </a:r>
          </a:p>
        </p:txBody>
      </p:sp>
      <p:sp>
        <p:nvSpPr>
          <p:cNvPr id="3" name="Content Placeholder 2">
            <a:extLst>
              <a:ext uri="{FF2B5EF4-FFF2-40B4-BE49-F238E27FC236}">
                <a16:creationId xmlns:a16="http://schemas.microsoft.com/office/drawing/2014/main" id="{647C55D7-232C-448C-A078-0D4F38BB0C58}"/>
              </a:ext>
            </a:extLst>
          </p:cNvPr>
          <p:cNvSpPr>
            <a:spLocks noGrp="1"/>
          </p:cNvSpPr>
          <p:nvPr>
            <p:ph idx="1"/>
          </p:nvPr>
        </p:nvSpPr>
        <p:spPr/>
        <p:txBody>
          <a:bodyPr>
            <a:normAutofit/>
          </a:bodyPr>
          <a:lstStyle/>
          <a:p>
            <a:pPr marL="514350" indent="-514350">
              <a:buAutoNum type="arabicPeriod"/>
            </a:pPr>
            <a:r>
              <a:rPr lang="en-US" sz="3600" dirty="0"/>
              <a:t>MERCIFUL – God feels WITH us.</a:t>
            </a:r>
          </a:p>
          <a:p>
            <a:pPr marL="0" indent="0">
              <a:buNone/>
            </a:pPr>
            <a:r>
              <a:rPr lang="en-US" sz="3600" dirty="0"/>
              <a:t>	A. Greek = </a:t>
            </a:r>
            <a:r>
              <a:rPr lang="en-US" sz="3600" i="1" dirty="0" err="1"/>
              <a:t>eleos</a:t>
            </a:r>
            <a:r>
              <a:rPr lang="en-US" sz="3600" i="1" dirty="0"/>
              <a:t> </a:t>
            </a:r>
            <a:r>
              <a:rPr lang="en-US" sz="3600" dirty="0"/>
              <a:t>= pity</a:t>
            </a:r>
          </a:p>
          <a:p>
            <a:pPr marL="0" indent="0">
              <a:buNone/>
            </a:pPr>
            <a:r>
              <a:rPr lang="en-US" sz="3600" dirty="0"/>
              <a:t>	B. Mercy = “saving someone from a bad thing he/she deserves”</a:t>
            </a:r>
          </a:p>
          <a:p>
            <a:pPr marL="0" indent="0">
              <a:buNone/>
            </a:pPr>
            <a:r>
              <a:rPr lang="en-US" sz="3600" dirty="0"/>
              <a:t>	C. Jude 21-23</a:t>
            </a:r>
          </a:p>
          <a:p>
            <a:pPr marL="0" indent="0">
              <a:buNone/>
            </a:pPr>
            <a:r>
              <a:rPr lang="en-US" sz="3600" dirty="0"/>
              <a:t>		Have mercy on the doubters.</a:t>
            </a:r>
          </a:p>
          <a:p>
            <a:pPr marL="0" indent="0">
              <a:buNone/>
            </a:pPr>
            <a:r>
              <a:rPr lang="en-US" sz="3600" dirty="0"/>
              <a:t>		Have mercy on the sinners.</a:t>
            </a:r>
          </a:p>
        </p:txBody>
      </p:sp>
    </p:spTree>
    <p:extLst>
      <p:ext uri="{BB962C8B-B14F-4D97-AF65-F5344CB8AC3E}">
        <p14:creationId xmlns:p14="http://schemas.microsoft.com/office/powerpoint/2010/main" val="3451395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1E7A7-CD33-4334-8BB3-C367F8570436}"/>
              </a:ext>
            </a:extLst>
          </p:cNvPr>
          <p:cNvSpPr>
            <a:spLocks noGrp="1"/>
          </p:cNvSpPr>
          <p:nvPr>
            <p:ph type="title"/>
          </p:nvPr>
        </p:nvSpPr>
        <p:spPr/>
        <p:txBody>
          <a:bodyPr>
            <a:normAutofit/>
          </a:bodyPr>
          <a:lstStyle/>
          <a:p>
            <a:pPr algn="ctr"/>
            <a:r>
              <a:rPr lang="en-US" sz="5400" dirty="0"/>
              <a:t>“PERSONAL GRACE” IS…</a:t>
            </a:r>
          </a:p>
        </p:txBody>
      </p:sp>
      <p:sp>
        <p:nvSpPr>
          <p:cNvPr id="3" name="Content Placeholder 2">
            <a:extLst>
              <a:ext uri="{FF2B5EF4-FFF2-40B4-BE49-F238E27FC236}">
                <a16:creationId xmlns:a16="http://schemas.microsoft.com/office/drawing/2014/main" id="{12906CDA-04B7-40C8-8E20-8CB14075757C}"/>
              </a:ext>
            </a:extLst>
          </p:cNvPr>
          <p:cNvSpPr>
            <a:spLocks noGrp="1"/>
          </p:cNvSpPr>
          <p:nvPr>
            <p:ph idx="1"/>
          </p:nvPr>
        </p:nvSpPr>
        <p:spPr>
          <a:xfrm>
            <a:off x="318052" y="1825625"/>
            <a:ext cx="11569148" cy="4351338"/>
          </a:xfrm>
        </p:spPr>
        <p:txBody>
          <a:bodyPr>
            <a:normAutofit lnSpcReduction="10000"/>
          </a:bodyPr>
          <a:lstStyle/>
          <a:p>
            <a:pPr marL="0" indent="0">
              <a:buNone/>
            </a:pPr>
            <a:r>
              <a:rPr lang="en-US" sz="3600" dirty="0"/>
              <a:t>2. LOVING – God’s feeling FOR us.</a:t>
            </a:r>
          </a:p>
          <a:p>
            <a:pPr marL="0" indent="0">
              <a:buNone/>
            </a:pPr>
            <a:r>
              <a:rPr lang="en-US" sz="3600" dirty="0"/>
              <a:t>	A. Greek = </a:t>
            </a:r>
            <a:r>
              <a:rPr lang="en-US" sz="3600" i="1" dirty="0"/>
              <a:t>agape </a:t>
            </a:r>
            <a:r>
              <a:rPr lang="en-US" sz="3600" dirty="0"/>
              <a:t>= God’s love for man and vice versa.</a:t>
            </a:r>
          </a:p>
          <a:p>
            <a:pPr marL="0" indent="0">
              <a:buNone/>
            </a:pPr>
            <a:r>
              <a:rPr lang="en-US" sz="3600" dirty="0"/>
              <a:t>	B. Receive blessings…give blessings.</a:t>
            </a:r>
          </a:p>
          <a:p>
            <a:pPr marL="0" indent="0">
              <a:buNone/>
            </a:pPr>
            <a:r>
              <a:rPr lang="en-US" sz="3600" dirty="0"/>
              <a:t>	C. Do you love those who do not love you? God does.</a:t>
            </a:r>
          </a:p>
          <a:p>
            <a:pPr marL="0" indent="0">
              <a:buNone/>
            </a:pPr>
            <a:r>
              <a:rPr lang="en-US" sz="3600" dirty="0"/>
              <a:t>	D. Do you love those who disagree with you? Jesus did.</a:t>
            </a:r>
          </a:p>
          <a:p>
            <a:pPr marL="0" indent="0">
              <a:buNone/>
            </a:pPr>
            <a:r>
              <a:rPr lang="en-US" sz="3600" dirty="0"/>
              <a:t>	E. John Wooden: “You can’t live a perfect day without 	doing something for someone who will never be able to 	repay you.”</a:t>
            </a:r>
          </a:p>
          <a:p>
            <a:pPr marL="0" indent="0">
              <a:buNone/>
            </a:pPr>
            <a:endParaRPr lang="en-US" dirty="0"/>
          </a:p>
        </p:txBody>
      </p:sp>
    </p:spTree>
    <p:extLst>
      <p:ext uri="{BB962C8B-B14F-4D97-AF65-F5344CB8AC3E}">
        <p14:creationId xmlns:p14="http://schemas.microsoft.com/office/powerpoint/2010/main" val="4109061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8E957-4275-4B25-9E2D-715692E7D971}"/>
              </a:ext>
            </a:extLst>
          </p:cNvPr>
          <p:cNvSpPr>
            <a:spLocks noGrp="1"/>
          </p:cNvSpPr>
          <p:nvPr>
            <p:ph type="title"/>
          </p:nvPr>
        </p:nvSpPr>
        <p:spPr/>
        <p:txBody>
          <a:bodyPr>
            <a:normAutofit/>
          </a:bodyPr>
          <a:lstStyle/>
          <a:p>
            <a:pPr algn="ctr"/>
            <a:r>
              <a:rPr lang="en-US" sz="5400" dirty="0"/>
              <a:t>“PERSONAL GRACE” IS…</a:t>
            </a:r>
          </a:p>
        </p:txBody>
      </p:sp>
      <p:sp>
        <p:nvSpPr>
          <p:cNvPr id="3" name="Content Placeholder 2">
            <a:extLst>
              <a:ext uri="{FF2B5EF4-FFF2-40B4-BE49-F238E27FC236}">
                <a16:creationId xmlns:a16="http://schemas.microsoft.com/office/drawing/2014/main" id="{02EE13D3-6694-4620-B182-CFAD1A2C7EC3}"/>
              </a:ext>
            </a:extLst>
          </p:cNvPr>
          <p:cNvSpPr>
            <a:spLocks noGrp="1"/>
          </p:cNvSpPr>
          <p:nvPr>
            <p:ph idx="1"/>
          </p:nvPr>
        </p:nvSpPr>
        <p:spPr/>
        <p:txBody>
          <a:bodyPr>
            <a:normAutofit/>
          </a:bodyPr>
          <a:lstStyle/>
          <a:p>
            <a:pPr marL="0" indent="0">
              <a:buNone/>
            </a:pPr>
            <a:r>
              <a:rPr lang="en-US" sz="3600" dirty="0"/>
              <a:t>3. KIND – God’s feeling EXTENDED to us.</a:t>
            </a:r>
          </a:p>
          <a:p>
            <a:pPr marL="0" indent="0">
              <a:buNone/>
            </a:pPr>
            <a:r>
              <a:rPr lang="en-US" sz="3600" dirty="0"/>
              <a:t>	A. Greek = </a:t>
            </a:r>
            <a:r>
              <a:rPr lang="en-US" sz="3600" i="1" dirty="0" err="1"/>
              <a:t>chrestotes</a:t>
            </a:r>
            <a:r>
              <a:rPr lang="en-US" sz="3600" i="1" dirty="0"/>
              <a:t> </a:t>
            </a:r>
            <a:r>
              <a:rPr lang="en-US" sz="3600" dirty="0"/>
              <a:t>= moral oughtness</a:t>
            </a:r>
          </a:p>
          <a:p>
            <a:pPr marL="0" indent="0">
              <a:buNone/>
            </a:pPr>
            <a:r>
              <a:rPr lang="en-US" sz="3600" dirty="0"/>
              <a:t>	B. How do I know if you are a kind person?</a:t>
            </a:r>
          </a:p>
          <a:p>
            <a:pPr marL="0" indent="0">
              <a:buNone/>
            </a:pPr>
            <a:r>
              <a:rPr lang="en-US" sz="3600" dirty="0"/>
              <a:t>		1. Are you sensitive?</a:t>
            </a:r>
          </a:p>
          <a:p>
            <a:pPr marL="0" indent="0">
              <a:buNone/>
            </a:pPr>
            <a:r>
              <a:rPr lang="en-US" sz="3600" dirty="0"/>
              <a:t>		2. Are you considerate?</a:t>
            </a:r>
          </a:p>
          <a:p>
            <a:pPr marL="0" indent="0">
              <a:buNone/>
            </a:pPr>
            <a:r>
              <a:rPr lang="en-US" sz="3600" dirty="0"/>
              <a:t>		3. Are you patient?</a:t>
            </a:r>
          </a:p>
        </p:txBody>
      </p:sp>
    </p:spTree>
    <p:extLst>
      <p:ext uri="{BB962C8B-B14F-4D97-AF65-F5344CB8AC3E}">
        <p14:creationId xmlns:p14="http://schemas.microsoft.com/office/powerpoint/2010/main" val="4186206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1F427-E8F3-47D4-98FE-EB3AA565A808}"/>
              </a:ext>
            </a:extLst>
          </p:cNvPr>
          <p:cNvSpPr>
            <a:spLocks noGrp="1"/>
          </p:cNvSpPr>
          <p:nvPr>
            <p:ph type="title"/>
          </p:nvPr>
        </p:nvSpPr>
        <p:spPr/>
        <p:txBody>
          <a:bodyPr>
            <a:normAutofit/>
          </a:bodyPr>
          <a:lstStyle/>
          <a:p>
            <a:pPr algn="ctr"/>
            <a:r>
              <a:rPr lang="en-US" sz="5400" dirty="0"/>
              <a:t>CONCLUSION</a:t>
            </a:r>
          </a:p>
        </p:txBody>
      </p:sp>
      <p:sp>
        <p:nvSpPr>
          <p:cNvPr id="3" name="Content Placeholder 2">
            <a:extLst>
              <a:ext uri="{FF2B5EF4-FFF2-40B4-BE49-F238E27FC236}">
                <a16:creationId xmlns:a16="http://schemas.microsoft.com/office/drawing/2014/main" id="{39FD9C91-7198-4290-AF01-7E3A8C234CAD}"/>
              </a:ext>
            </a:extLst>
          </p:cNvPr>
          <p:cNvSpPr>
            <a:spLocks noGrp="1"/>
          </p:cNvSpPr>
          <p:nvPr>
            <p:ph idx="1"/>
          </p:nvPr>
        </p:nvSpPr>
        <p:spPr/>
        <p:txBody>
          <a:bodyPr>
            <a:normAutofit lnSpcReduction="10000"/>
          </a:bodyPr>
          <a:lstStyle/>
          <a:p>
            <a:pPr marL="0" indent="0" algn="ctr">
              <a:buNone/>
            </a:pPr>
            <a:endParaRPr lang="en-US" dirty="0"/>
          </a:p>
          <a:p>
            <a:pPr marL="0" indent="0" algn="ctr">
              <a:buNone/>
            </a:pPr>
            <a:r>
              <a:rPr lang="en-US" sz="4000" dirty="0"/>
              <a:t>People will understand the grace of God if they can first receive grace from you.</a:t>
            </a:r>
          </a:p>
          <a:p>
            <a:pPr marL="0" indent="0" algn="ctr">
              <a:buNone/>
            </a:pPr>
            <a:r>
              <a:rPr lang="en-US" sz="4000" dirty="0"/>
              <a:t>“For the grace of God has appeared, bringing salvation to all men, instructing us to deny ungodliness and worldly desires and to live sensibly, righteously and godly in the present age.” (Titus 2:11-12)</a:t>
            </a:r>
          </a:p>
        </p:txBody>
      </p:sp>
    </p:spTree>
    <p:extLst>
      <p:ext uri="{BB962C8B-B14F-4D97-AF65-F5344CB8AC3E}">
        <p14:creationId xmlns:p14="http://schemas.microsoft.com/office/powerpoint/2010/main" val="3837302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460</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Berlin Sans FB</vt:lpstr>
      <vt:lpstr>Calibri</vt:lpstr>
      <vt:lpstr>Calibri Light</vt:lpstr>
      <vt:lpstr>Office Theme</vt:lpstr>
      <vt:lpstr>PowerPoint Presentation</vt:lpstr>
      <vt:lpstr>ACTS 11:22-23</vt:lpstr>
      <vt:lpstr>WHAT DOES GOD’S GRACE LOOK LIKE?</vt:lpstr>
      <vt:lpstr>EPHESIANS 2:4-7</vt:lpstr>
      <vt:lpstr>“PERSONAL GRACE” IS…</vt:lpstr>
      <vt:lpstr>“PERSONAL GRACE” IS…</vt:lpstr>
      <vt:lpstr>“PERSONAL GRACE” IS…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Hayes</dc:creator>
  <cp:lastModifiedBy>James Hayes</cp:lastModifiedBy>
  <cp:revision>19</cp:revision>
  <dcterms:created xsi:type="dcterms:W3CDTF">2020-02-27T19:13:05Z</dcterms:created>
  <dcterms:modified xsi:type="dcterms:W3CDTF">2020-02-29T23:51:50Z</dcterms:modified>
</cp:coreProperties>
</file>