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213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869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477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070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911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465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816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547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64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138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341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492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40" r:id="rId5"/>
    <p:sldLayoutId id="2147483734" r:id="rId6"/>
    <p:sldLayoutId id="2147483735" r:id="rId7"/>
    <p:sldLayoutId id="2147483736" r:id="rId8"/>
    <p:sldLayoutId id="2147483739" r:id="rId9"/>
    <p:sldLayoutId id="2147483737" r:id="rId10"/>
    <p:sldLayoutId id="2147483738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7B0600-D514-4BF7-9BF7-AE286F86C7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5730"/>
          <a:stretch/>
        </p:blipFill>
        <p:spPr>
          <a:xfrm>
            <a:off x="1" y="-457190"/>
            <a:ext cx="1219199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1A2B483-C1EC-494F-9447-3056D308F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WHERE DO WE FIND ENCOURAGEMENT?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65D138-100D-4060-88B9-C8D50F7E3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 fontScale="92500" lnSpcReduction="10000"/>
          </a:bodyPr>
          <a:lstStyle/>
          <a:p>
            <a:endParaRPr lang="en-US" dirty="0">
              <a:solidFill>
                <a:srgbClr val="FFFFFF"/>
              </a:solidFill>
            </a:endParaRPr>
          </a:p>
          <a:p>
            <a:r>
              <a:rPr lang="en-US" sz="3600" dirty="0">
                <a:solidFill>
                  <a:srgbClr val="FFFFFF"/>
                </a:solidFill>
              </a:rPr>
              <a:t>PLEASANT VIEW, JANUARY 26, 2020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87870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44A37DD3-1B84-4776-94E1-C0AAA5C0F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children rebellious">
            <a:extLst>
              <a:ext uri="{FF2B5EF4-FFF2-40B4-BE49-F238E27FC236}">
                <a16:creationId xmlns:a16="http://schemas.microsoft.com/office/drawing/2014/main" id="{256B5E83-95CF-4F50-B635-D134181BCC6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5546"/>
          <a:stretch/>
        </p:blipFill>
        <p:spPr bwMode="auto">
          <a:xfrm>
            <a:off x="-32" y="10"/>
            <a:ext cx="8081485" cy="491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23520989-EE7F-4FC9-99C6-2AD5C59BA09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07" r="1" b="8161"/>
          <a:stretch/>
        </p:blipFill>
        <p:spPr>
          <a:xfrm>
            <a:off x="8160307" y="-975"/>
            <a:ext cx="4034999" cy="2411818"/>
          </a:xfrm>
          <a:prstGeom prst="rect">
            <a:avLst/>
          </a:prstGeom>
        </p:spPr>
      </p:pic>
      <p:pic>
        <p:nvPicPr>
          <p:cNvPr id="3" name="Picture 2" descr="Image result for decline america">
            <a:extLst>
              <a:ext uri="{FF2B5EF4-FFF2-40B4-BE49-F238E27FC236}">
                <a16:creationId xmlns:a16="http://schemas.microsoft.com/office/drawing/2014/main" id="{03E5DCAE-F85B-4BF0-B08D-7601D713B7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7" r="1" b="10177"/>
          <a:stretch/>
        </p:blipFill>
        <p:spPr bwMode="auto">
          <a:xfrm>
            <a:off x="8160307" y="2503258"/>
            <a:ext cx="4031693" cy="2411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0B4FB531-34DA-4777-9BD5-5B885DC38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15076"/>
            <a:ext cx="12188952" cy="1942924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3888B0-E4CF-455D-A328-18A88D31F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5120639"/>
            <a:ext cx="7137263" cy="128016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100">
                <a:solidFill>
                  <a:srgbClr val="FFFFFF"/>
                </a:solidFill>
              </a:rPr>
              <a:t>DISCOURAGEMENT IS EVERYWHERE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D5B557D3-D7B4-404B-84A1-9BD182BE5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7532813" y="5760720"/>
            <a:ext cx="11887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4908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362B2-9141-419A-83F2-BEEFB2EE3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WHERE DO WE FIND ENCOURAGEMENT?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01CD5-21A2-4979-A311-7F506E86D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Colossians 3:2 “Set your mind on things above, not on things that are on the earth.”</a:t>
            </a:r>
          </a:p>
          <a:p>
            <a:r>
              <a:rPr lang="en-US" sz="3200" dirty="0">
                <a:solidFill>
                  <a:schemeClr val="tx1"/>
                </a:solidFill>
              </a:rPr>
              <a:t>Your faith must always be in the Savior, not the saved!</a:t>
            </a:r>
          </a:p>
          <a:p>
            <a:r>
              <a:rPr lang="en-US" sz="3200" dirty="0">
                <a:solidFill>
                  <a:schemeClr val="tx1"/>
                </a:solidFill>
              </a:rPr>
              <a:t>I Samuel 30:6 “…David encouraged himself in the Lord his God.”</a:t>
            </a:r>
          </a:p>
        </p:txBody>
      </p:sp>
    </p:spTree>
    <p:extLst>
      <p:ext uri="{BB962C8B-B14F-4D97-AF65-F5344CB8AC3E}">
        <p14:creationId xmlns:p14="http://schemas.microsoft.com/office/powerpoint/2010/main" val="2638033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0674A-E781-4E27-BE35-3A34F6247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#1 STUDY GOD’S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FBCE5-DECB-4290-B57F-75D2D63D7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sz="3200" dirty="0"/>
              <a:t>Acts 3:18-21</a:t>
            </a:r>
          </a:p>
          <a:p>
            <a:pPr algn="ctr"/>
            <a:r>
              <a:rPr lang="en-US" sz="3200" dirty="0"/>
              <a:t>Acts 4:8-12</a:t>
            </a:r>
          </a:p>
          <a:p>
            <a:pPr algn="ctr"/>
            <a:r>
              <a:rPr lang="en-US" sz="3200" dirty="0"/>
              <a:t>Acts 9:19-22</a:t>
            </a:r>
          </a:p>
          <a:p>
            <a:pPr algn="ctr"/>
            <a:r>
              <a:rPr lang="en-US" sz="3200" dirty="0"/>
              <a:t>Hebrews 10:10-14</a:t>
            </a:r>
          </a:p>
          <a:p>
            <a:pPr algn="ctr"/>
            <a:r>
              <a:rPr lang="en-US" sz="3200" dirty="0"/>
              <a:t>I Peter 1:3-5</a:t>
            </a:r>
          </a:p>
          <a:p>
            <a:pPr algn="ctr"/>
            <a:r>
              <a:rPr lang="en-US" sz="3200" dirty="0"/>
              <a:t>Jude 17-21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449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2B1D8-378A-4D59-9716-8F85F3F05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286603"/>
            <a:ext cx="11436626" cy="1450757"/>
          </a:xfrm>
        </p:spPr>
        <p:txBody>
          <a:bodyPr/>
          <a:lstStyle/>
          <a:p>
            <a:pPr algn="ctr"/>
            <a:r>
              <a:rPr lang="en-US" dirty="0"/>
              <a:t>#2 HUMANS NEVER STOP BEING HUMAN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FE2E0-1612-4DC2-A613-70CE26A14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058400" cy="4120321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*We will only stop being human once we are resurrected.</a:t>
            </a:r>
          </a:p>
          <a:p>
            <a:r>
              <a:rPr lang="en-US" sz="3200" dirty="0"/>
              <a:t>*We will always be tempted to be emotional RE-actors, instead of purposeful actors.</a:t>
            </a:r>
          </a:p>
          <a:p>
            <a:r>
              <a:rPr lang="en-US" sz="3200" dirty="0"/>
              <a:t>*Being IN CHRIST does not prevent us from being IN TROUBLE.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1049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4CF176-5285-4F57-A3FF-F97742FC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74445D-6D20-4D27-95B3-1740DF0B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0000" y="639098"/>
            <a:ext cx="4813072" cy="349479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>
                <a:solidFill>
                  <a:schemeClr val="tx1">
                    <a:lumMod val="85000"/>
                    <a:lumOff val="15000"/>
                  </a:schemeClr>
                </a:solidFill>
              </a:rPr>
              <a:t>#3 NEVER GIVE ANYONE WHAT BELONGS TO CHRIST</a:t>
            </a:r>
          </a:p>
        </p:txBody>
      </p:sp>
      <p:pic>
        <p:nvPicPr>
          <p:cNvPr id="5" name="Content Placeholder 4" descr="A person standing next to a person&#10;&#10;Description automatically generated">
            <a:extLst>
              <a:ext uri="{FF2B5EF4-FFF2-40B4-BE49-F238E27FC236}">
                <a16:creationId xmlns:a16="http://schemas.microsoft.com/office/drawing/2014/main" id="{5A6C2F3E-8CA5-4A8F-A2F5-6CDCE647BC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99" y="1134787"/>
            <a:ext cx="5462001" cy="4064744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CE0A9EA-62FA-4F43-BEF6-7BBBB3F90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32349" y="4294754"/>
            <a:ext cx="43891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2643D54E-3783-4880-A37B-C51FBC3934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C3F57C-968A-4C0A-A5E1-E79B84D68238}"/>
              </a:ext>
            </a:extLst>
          </p:cNvPr>
          <p:cNvSpPr txBox="1"/>
          <p:nvPr/>
        </p:nvSpPr>
        <p:spPr>
          <a:xfrm>
            <a:off x="6832349" y="4474741"/>
            <a:ext cx="4389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*Loyalty (Matt. 10:37)</a:t>
            </a:r>
          </a:p>
          <a:p>
            <a:r>
              <a:rPr lang="en-US" sz="3200" dirty="0"/>
              <a:t>*Hope (Rom. 15:13)</a:t>
            </a:r>
          </a:p>
          <a:p>
            <a:r>
              <a:rPr lang="en-US" sz="3200" dirty="0"/>
              <a:t>*Faith (Heb. 11:6)</a:t>
            </a:r>
          </a:p>
        </p:txBody>
      </p:sp>
    </p:spTree>
    <p:extLst>
      <p:ext uri="{BB962C8B-B14F-4D97-AF65-F5344CB8AC3E}">
        <p14:creationId xmlns:p14="http://schemas.microsoft.com/office/powerpoint/2010/main" val="2163772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0D716-D131-4A71-A815-C64DEA699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60C9B-EA66-4BE8-ACED-E99DE1FE0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sz="3600" dirty="0"/>
              <a:t>God isn’t just here for the good times.</a:t>
            </a:r>
          </a:p>
          <a:p>
            <a:pPr algn="ctr"/>
            <a:r>
              <a:rPr lang="en-US" sz="3600" dirty="0"/>
              <a:t>He is the God of all comfort (II Cor. 1:3).</a:t>
            </a:r>
          </a:p>
        </p:txBody>
      </p:sp>
    </p:spTree>
    <p:extLst>
      <p:ext uri="{BB962C8B-B14F-4D97-AF65-F5344CB8AC3E}">
        <p14:creationId xmlns:p14="http://schemas.microsoft.com/office/powerpoint/2010/main" val="1009739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RetrospectVTI">
  <a:themeElements>
    <a:clrScheme name="AnalogousFromLightSeedRightStep">
      <a:dk1>
        <a:srgbClr val="000000"/>
      </a:dk1>
      <a:lt1>
        <a:srgbClr val="FFFFFF"/>
      </a:lt1>
      <a:dk2>
        <a:srgbClr val="353B21"/>
      </a:dk2>
      <a:lt2>
        <a:srgbClr val="E8E5E2"/>
      </a:lt2>
      <a:accent1>
        <a:srgbClr val="87A4C7"/>
      </a:accent1>
      <a:accent2>
        <a:srgbClr val="787BC1"/>
      </a:accent2>
      <a:accent3>
        <a:srgbClr val="A791CC"/>
      </a:accent3>
      <a:accent4>
        <a:srgbClr val="B278C1"/>
      </a:accent4>
      <a:accent5>
        <a:srgbClr val="CC91BF"/>
      </a:accent5>
      <a:accent6>
        <a:srgbClr val="C17893"/>
      </a:accent6>
      <a:hlink>
        <a:srgbClr val="9A7E5D"/>
      </a:hlink>
      <a:folHlink>
        <a:srgbClr val="828282"/>
      </a:folHlink>
    </a:clrScheme>
    <a:fontScheme name="Retrospect">
      <a:majorFont>
        <a:latin typeface="Avenir Next LT Pro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venir Next LT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187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Avenir Next LT Pro</vt:lpstr>
      <vt:lpstr>Avenir Next LT Pro Light</vt:lpstr>
      <vt:lpstr>Calibri</vt:lpstr>
      <vt:lpstr>RetrospectVTI</vt:lpstr>
      <vt:lpstr>WHERE DO WE FIND ENCOURAGEMENT?</vt:lpstr>
      <vt:lpstr>DISCOURAGEMENT IS EVERYWHERE</vt:lpstr>
      <vt:lpstr>WHERE DO WE FIND ENCOURAGEMENT?</vt:lpstr>
      <vt:lpstr>#1 STUDY GOD’S WORD</vt:lpstr>
      <vt:lpstr>#2 HUMANS NEVER STOP BEING HUMAN</vt:lpstr>
      <vt:lpstr>#3 NEVER GIVE ANYONE WHAT BELONGS TO CHRIST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DO WE FIND ENCOURAGEMENT?</dc:title>
  <dc:creator>James Hayes</dc:creator>
  <cp:lastModifiedBy>James Hayes</cp:lastModifiedBy>
  <cp:revision>6</cp:revision>
  <dcterms:created xsi:type="dcterms:W3CDTF">2020-01-25T17:04:30Z</dcterms:created>
  <dcterms:modified xsi:type="dcterms:W3CDTF">2020-01-25T18:59:20Z</dcterms:modified>
</cp:coreProperties>
</file>