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11983C-DA17-4443-9261-03B99BDA7EC1}" type="datetimeFigureOut">
              <a:rPr lang="en-US" smtClean="0"/>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345524638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11983C-DA17-4443-9261-03B99BDA7EC1}" type="datetimeFigureOut">
              <a:rPr lang="en-US" smtClean="0"/>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32148052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11983C-DA17-4443-9261-03B99BDA7EC1}" type="datetimeFigureOut">
              <a:rPr lang="en-US" smtClean="0"/>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88443818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11983C-DA17-4443-9261-03B99BDA7EC1}" type="datetimeFigureOut">
              <a:rPr lang="en-US" smtClean="0"/>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284C-F294-4774-9BE9-0A51A369F8CF}"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2184996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11983C-DA17-4443-9261-03B99BDA7EC1}" type="datetimeFigureOut">
              <a:rPr lang="en-US" smtClean="0"/>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394267554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711983C-DA17-4443-9261-03B99BDA7EC1}" type="datetimeFigureOut">
              <a:rPr lang="en-US" smtClean="0"/>
              <a:t>12/21/2019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328153080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711983C-DA17-4443-9261-03B99BDA7EC1}" type="datetimeFigureOut">
              <a:rPr lang="en-US" smtClean="0"/>
              <a:t>12/21/2019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417294471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11983C-DA17-4443-9261-03B99BDA7EC1}" type="datetimeFigureOut">
              <a:rPr lang="en-US" smtClean="0"/>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290606105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11983C-DA17-4443-9261-03B99BDA7EC1}" type="datetimeFigureOut">
              <a:rPr lang="en-US" smtClean="0"/>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404213414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11983C-DA17-4443-9261-03B99BDA7EC1}" type="datetimeFigureOut">
              <a:rPr lang="en-US" smtClean="0"/>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373249984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11983C-DA17-4443-9261-03B99BDA7EC1}" type="datetimeFigureOut">
              <a:rPr lang="en-US" smtClean="0"/>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170090272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11983C-DA17-4443-9261-03B99BDA7EC1}" type="datetimeFigureOut">
              <a:rPr lang="en-US" smtClean="0"/>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165792526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11983C-DA17-4443-9261-03B99BDA7EC1}" type="datetimeFigureOut">
              <a:rPr lang="en-US" smtClean="0"/>
              <a:t>12/21/2019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167626334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11983C-DA17-4443-9261-03B99BDA7EC1}" type="datetimeFigureOut">
              <a:rPr lang="en-US" smtClean="0"/>
              <a:t>12/21/2019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315179942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1983C-DA17-4443-9261-03B99BDA7EC1}" type="datetimeFigureOut">
              <a:rPr lang="en-US" smtClean="0"/>
              <a:t>12/21/2019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369003731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11983C-DA17-4443-9261-03B99BDA7EC1}" type="datetimeFigureOut">
              <a:rPr lang="en-US" smtClean="0"/>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267072561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11983C-DA17-4443-9261-03B99BDA7EC1}" type="datetimeFigureOut">
              <a:rPr lang="en-US" smtClean="0"/>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284C-F294-4774-9BE9-0A51A369F8CF}" type="slidenum">
              <a:rPr lang="en-US" smtClean="0"/>
              <a:t>‹#›</a:t>
            </a:fld>
            <a:endParaRPr lang="en-US"/>
          </a:p>
        </p:txBody>
      </p:sp>
    </p:spTree>
    <p:extLst>
      <p:ext uri="{BB962C8B-B14F-4D97-AF65-F5344CB8AC3E}">
        <p14:creationId xmlns:p14="http://schemas.microsoft.com/office/powerpoint/2010/main" val="426819593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711983C-DA17-4443-9261-03B99BDA7EC1}" type="datetimeFigureOut">
              <a:rPr lang="en-US" smtClean="0"/>
              <a:t>12/21/2019</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DEB284C-F294-4774-9BE9-0A51A369F8CF}" type="slidenum">
              <a:rPr lang="en-US" smtClean="0"/>
              <a:t>‹#›</a:t>
            </a:fld>
            <a:endParaRPr lang="en-US"/>
          </a:p>
        </p:txBody>
      </p:sp>
    </p:spTree>
    <p:extLst>
      <p:ext uri="{BB962C8B-B14F-4D97-AF65-F5344CB8AC3E}">
        <p14:creationId xmlns:p14="http://schemas.microsoft.com/office/powerpoint/2010/main" val="336101811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47026-D4EA-4C2D-B519-F145093EA961}"/>
              </a:ext>
            </a:extLst>
          </p:cNvPr>
          <p:cNvSpPr>
            <a:spLocks noGrp="1"/>
          </p:cNvSpPr>
          <p:nvPr>
            <p:ph type="ctrTitle"/>
          </p:nvPr>
        </p:nvSpPr>
        <p:spPr>
          <a:xfrm>
            <a:off x="940905" y="2386744"/>
            <a:ext cx="10336696" cy="1645920"/>
          </a:xfrm>
        </p:spPr>
        <p:txBody>
          <a:bodyPr/>
          <a:lstStyle/>
          <a:p>
            <a:r>
              <a:rPr lang="en-US" dirty="0"/>
              <a:t>WHAT IF JESUS HAD NEVER BEEN BORN?</a:t>
            </a:r>
          </a:p>
        </p:txBody>
      </p:sp>
      <p:sp>
        <p:nvSpPr>
          <p:cNvPr id="3" name="Subtitle 2">
            <a:extLst>
              <a:ext uri="{FF2B5EF4-FFF2-40B4-BE49-F238E27FC236}">
                <a16:creationId xmlns:a16="http://schemas.microsoft.com/office/drawing/2014/main" id="{AA7FAE66-3CC1-4885-8154-E80D33CD4B60}"/>
              </a:ext>
            </a:extLst>
          </p:cNvPr>
          <p:cNvSpPr>
            <a:spLocks noGrp="1"/>
          </p:cNvSpPr>
          <p:nvPr>
            <p:ph type="subTitle" idx="1"/>
          </p:nvPr>
        </p:nvSpPr>
        <p:spPr>
          <a:xfrm>
            <a:off x="1166191" y="4352544"/>
            <a:ext cx="10111410" cy="1239894"/>
          </a:xfrm>
        </p:spPr>
        <p:txBody>
          <a:bodyPr>
            <a:noAutofit/>
          </a:bodyPr>
          <a:lstStyle/>
          <a:p>
            <a:r>
              <a:rPr lang="en-US" sz="4000" dirty="0"/>
              <a:t>PLEASANT VIEW, DECEMBER 22, 2019</a:t>
            </a:r>
          </a:p>
        </p:txBody>
      </p:sp>
    </p:spTree>
    <p:extLst>
      <p:ext uri="{BB962C8B-B14F-4D97-AF65-F5344CB8AC3E}">
        <p14:creationId xmlns:p14="http://schemas.microsoft.com/office/powerpoint/2010/main" val="226023110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D0AC6-DB12-40D8-9093-B4B73BBD6D4A}"/>
              </a:ext>
            </a:extLst>
          </p:cNvPr>
          <p:cNvSpPr>
            <a:spLocks noGrp="1"/>
          </p:cNvSpPr>
          <p:nvPr>
            <p:ph type="title"/>
          </p:nvPr>
        </p:nvSpPr>
        <p:spPr/>
        <p:txBody>
          <a:bodyPr>
            <a:normAutofit/>
          </a:bodyPr>
          <a:lstStyle/>
          <a:p>
            <a:r>
              <a:rPr lang="en-US" sz="4000" dirty="0"/>
              <a:t>GALATIANS 4:4</a:t>
            </a:r>
          </a:p>
        </p:txBody>
      </p:sp>
      <p:sp>
        <p:nvSpPr>
          <p:cNvPr id="3" name="Content Placeholder 2">
            <a:extLst>
              <a:ext uri="{FF2B5EF4-FFF2-40B4-BE49-F238E27FC236}">
                <a16:creationId xmlns:a16="http://schemas.microsoft.com/office/drawing/2014/main" id="{00518570-A005-47E4-B604-2CB4AD9C09F3}"/>
              </a:ext>
            </a:extLst>
          </p:cNvPr>
          <p:cNvSpPr>
            <a:spLocks noGrp="1"/>
          </p:cNvSpPr>
          <p:nvPr>
            <p:ph idx="1"/>
          </p:nvPr>
        </p:nvSpPr>
        <p:spPr/>
        <p:txBody>
          <a:bodyPr>
            <a:normAutofit/>
          </a:bodyPr>
          <a:lstStyle/>
          <a:p>
            <a:pPr marL="0" indent="0" algn="ctr">
              <a:buNone/>
            </a:pPr>
            <a:r>
              <a:rPr lang="en-US" sz="3600" dirty="0"/>
              <a:t>“But when the fullness of the time came, God sent forth His Son, born of a woman, born under the Law.”</a:t>
            </a:r>
          </a:p>
        </p:txBody>
      </p:sp>
    </p:spTree>
    <p:extLst>
      <p:ext uri="{BB962C8B-B14F-4D97-AF65-F5344CB8AC3E}">
        <p14:creationId xmlns:p14="http://schemas.microsoft.com/office/powerpoint/2010/main" val="51551866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EA4ACDA2-2D5F-4571-9BA5-F538A7A496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448585-5241-421E-8687-BA7D5C14B2EF}"/>
              </a:ext>
            </a:extLst>
          </p:cNvPr>
          <p:cNvSpPr>
            <a:spLocks noGrp="1"/>
          </p:cNvSpPr>
          <p:nvPr>
            <p:ph type="title"/>
          </p:nvPr>
        </p:nvSpPr>
        <p:spPr>
          <a:xfrm>
            <a:off x="796212" y="4551037"/>
            <a:ext cx="10599576" cy="1168638"/>
          </a:xfrm>
        </p:spPr>
        <p:txBody>
          <a:bodyPr vert="horz" lIns="91440" tIns="45720" rIns="91440" bIns="45720" rtlCol="0" anchor="b">
            <a:normAutofit/>
          </a:bodyPr>
          <a:lstStyle/>
          <a:p>
            <a:r>
              <a:rPr lang="en-US" sz="5400" dirty="0"/>
              <a:t>WHAT IF…</a:t>
            </a:r>
          </a:p>
        </p:txBody>
      </p:sp>
      <p:pic>
        <p:nvPicPr>
          <p:cNvPr id="1030" name="Picture 6" descr="Image result for hitler">
            <a:extLst>
              <a:ext uri="{FF2B5EF4-FFF2-40B4-BE49-F238E27FC236}">
                <a16:creationId xmlns:a16="http://schemas.microsoft.com/office/drawing/2014/main" id="{C42C5672-7A4D-44B8-84E2-F02465A5BD4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182" r="10484"/>
          <a:stretch/>
        </p:blipFill>
        <p:spPr bwMode="auto">
          <a:xfrm>
            <a:off x="-4740" y="-2"/>
            <a:ext cx="4059936" cy="41893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robert e lee">
            <a:extLst>
              <a:ext uri="{FF2B5EF4-FFF2-40B4-BE49-F238E27FC236}">
                <a16:creationId xmlns:a16="http://schemas.microsoft.com/office/drawing/2014/main" id="{CF96D769-32ED-4C63-86C7-9AA1AD273B7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185" r="2" b="10856"/>
          <a:stretch/>
        </p:blipFill>
        <p:spPr bwMode="auto">
          <a:xfrm>
            <a:off x="8132064" y="10"/>
            <a:ext cx="4059936" cy="418936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john wilks booth">
            <a:extLst>
              <a:ext uri="{FF2B5EF4-FFF2-40B4-BE49-F238E27FC236}">
                <a16:creationId xmlns:a16="http://schemas.microsoft.com/office/drawing/2014/main" id="{C0DBF3CE-C78A-4ECA-B8A7-85A5A82CCF73}"/>
              </a:ext>
            </a:extLst>
          </p:cNvPr>
          <p:cNvPicPr>
            <a:picLocks noGrp="1" noChangeAspect="1" noChangeArrowheads="1"/>
          </p:cNvPicPr>
          <p:nvPr>
            <p:ph idx="1"/>
          </p:nvPr>
        </p:nvPicPr>
        <p:blipFill rotWithShape="1">
          <a:blip r:embed="rId5">
            <a:extLst>
              <a:ext uri="{28A0092B-C50C-407E-A947-70E740481C1C}">
                <a14:useLocalDpi xmlns:a14="http://schemas.microsoft.com/office/drawing/2010/main" val="0"/>
              </a:ext>
            </a:extLst>
          </a:blip>
          <a:srcRect t="2531"/>
          <a:stretch/>
        </p:blipFill>
        <p:spPr bwMode="auto">
          <a:xfrm>
            <a:off x="4055196" y="2"/>
            <a:ext cx="4186677" cy="4080733"/>
          </a:xfrm>
          <a:prstGeom prst="rect">
            <a:avLst/>
          </a:prstGeom>
          <a:noFill/>
          <a:extLst>
            <a:ext uri="{909E8E84-426E-40DD-AFC4-6F175D3DCCD1}">
              <a14:hiddenFill xmlns:a14="http://schemas.microsoft.com/office/drawing/2010/main">
                <a:solidFill>
                  <a:srgbClr val="FFFFFF"/>
                </a:solidFill>
              </a14:hiddenFill>
            </a:ext>
          </a:extLst>
        </p:spPr>
      </p:pic>
      <p:cxnSp>
        <p:nvCxnSpPr>
          <p:cNvPr id="77" name="Straight Connector 76">
            <a:extLst>
              <a:ext uri="{FF2B5EF4-FFF2-40B4-BE49-F238E27FC236}">
                <a16:creationId xmlns:a16="http://schemas.microsoft.com/office/drawing/2014/main" id="{F946802B-BA15-4B51-BEC8-84E4B10CFC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24" y="4189377"/>
            <a:ext cx="12188952" cy="0"/>
          </a:xfrm>
          <a:prstGeom prst="line">
            <a:avLst/>
          </a:prstGeom>
          <a:ln w="190500" cap="sq">
            <a:solidFill>
              <a:srgbClr val="FFFFFF"/>
            </a:solidFill>
            <a:miter lim="800000"/>
          </a:ln>
          <a:scene3d>
            <a:camera prst="orthographicFront"/>
            <a:lightRig rig="twoPt" dir="t">
              <a:rot lat="0" lon="0" rev="7200000"/>
            </a:lightRig>
          </a:scene3d>
          <a:sp3d>
            <a:bevelT w="25400" h="19050"/>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09836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BBEE5-173D-4054-AC7E-1C6090D79BC1}"/>
              </a:ext>
            </a:extLst>
          </p:cNvPr>
          <p:cNvSpPr>
            <a:spLocks noGrp="1"/>
          </p:cNvSpPr>
          <p:nvPr>
            <p:ph type="title"/>
          </p:nvPr>
        </p:nvSpPr>
        <p:spPr>
          <a:xfrm>
            <a:off x="913795" y="371062"/>
            <a:ext cx="10353761" cy="874642"/>
          </a:xfrm>
        </p:spPr>
        <p:txBody>
          <a:bodyPr/>
          <a:lstStyle/>
          <a:p>
            <a:r>
              <a:rPr lang="en-US" dirty="0"/>
              <a:t>JOHN 1:14-18</a:t>
            </a:r>
          </a:p>
        </p:txBody>
      </p:sp>
      <p:sp>
        <p:nvSpPr>
          <p:cNvPr id="3" name="Content Placeholder 2">
            <a:extLst>
              <a:ext uri="{FF2B5EF4-FFF2-40B4-BE49-F238E27FC236}">
                <a16:creationId xmlns:a16="http://schemas.microsoft.com/office/drawing/2014/main" id="{756F4023-0C1B-42AA-B2FB-19B5151C6AC1}"/>
              </a:ext>
            </a:extLst>
          </p:cNvPr>
          <p:cNvSpPr>
            <a:spLocks noGrp="1"/>
          </p:cNvSpPr>
          <p:nvPr>
            <p:ph idx="1"/>
          </p:nvPr>
        </p:nvSpPr>
        <p:spPr>
          <a:xfrm>
            <a:off x="556591" y="1245704"/>
            <a:ext cx="11105322" cy="4545496"/>
          </a:xfrm>
        </p:spPr>
        <p:txBody>
          <a:bodyPr>
            <a:noAutofit/>
          </a:bodyPr>
          <a:lstStyle/>
          <a:p>
            <a:pPr marL="0" indent="0" algn="ctr">
              <a:buNone/>
            </a:pPr>
            <a:r>
              <a:rPr lang="en-US" sz="2800" dirty="0"/>
              <a:t>“And the Word became flesh, and dwelt among us, and we saw His glory, glory as of the only begotten from the Father, full of grace and truth. John testified about Him and cried out, saying, "This was He of whom I said, 'He who comes after me has a higher rank than I, for He existed before me.'" For of His fullness we have all received, and grace upon grace. For the Law was given through Moses; grace and truth were realized through Jesus Christ. No one has seen God at any time; the only begotten God who is in the bosom of the Father, He has explained Him.”</a:t>
            </a:r>
          </a:p>
        </p:txBody>
      </p:sp>
    </p:spTree>
    <p:extLst>
      <p:ext uri="{BB962C8B-B14F-4D97-AF65-F5344CB8AC3E}">
        <p14:creationId xmlns:p14="http://schemas.microsoft.com/office/powerpoint/2010/main" val="307756519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CDB2-D1A7-490B-9879-967CFE02A7F5}"/>
              </a:ext>
            </a:extLst>
          </p:cNvPr>
          <p:cNvSpPr>
            <a:spLocks noGrp="1"/>
          </p:cNvSpPr>
          <p:nvPr>
            <p:ph type="title"/>
          </p:nvPr>
        </p:nvSpPr>
        <p:spPr/>
        <p:txBody>
          <a:bodyPr/>
          <a:lstStyle/>
          <a:p>
            <a:r>
              <a:rPr lang="en-US" dirty="0"/>
              <a:t>#1 WE WOULD NOT KNOW WHAT GOD IS LIKE</a:t>
            </a:r>
          </a:p>
        </p:txBody>
      </p:sp>
      <p:sp>
        <p:nvSpPr>
          <p:cNvPr id="3" name="Content Placeholder 2">
            <a:extLst>
              <a:ext uri="{FF2B5EF4-FFF2-40B4-BE49-F238E27FC236}">
                <a16:creationId xmlns:a16="http://schemas.microsoft.com/office/drawing/2014/main" id="{FB148C7B-856D-416B-9940-480932DB09B9}"/>
              </a:ext>
            </a:extLst>
          </p:cNvPr>
          <p:cNvSpPr>
            <a:spLocks noGrp="1"/>
          </p:cNvSpPr>
          <p:nvPr>
            <p:ph idx="1"/>
          </p:nvPr>
        </p:nvSpPr>
        <p:spPr/>
        <p:txBody>
          <a:bodyPr>
            <a:noAutofit/>
          </a:bodyPr>
          <a:lstStyle/>
          <a:p>
            <a:r>
              <a:rPr lang="en-US" sz="3200" dirty="0"/>
              <a:t>Jesus was called Immanuel, which means “God with us” ( Matt. 1:23).</a:t>
            </a:r>
          </a:p>
          <a:p>
            <a:r>
              <a:rPr lang="en-US" sz="3200" dirty="0"/>
              <a:t>John 10:30 “I and the Father are one.”</a:t>
            </a:r>
          </a:p>
          <a:p>
            <a:r>
              <a:rPr lang="en-US" sz="3200" dirty="0"/>
              <a:t>John 14:9 “He who has seen Me has seen the Father.”</a:t>
            </a:r>
          </a:p>
          <a:p>
            <a:r>
              <a:rPr lang="en-US" sz="3200" dirty="0"/>
              <a:t>Your concept of God should match your concept of Jesus!</a:t>
            </a:r>
          </a:p>
        </p:txBody>
      </p:sp>
    </p:spTree>
    <p:extLst>
      <p:ext uri="{BB962C8B-B14F-4D97-AF65-F5344CB8AC3E}">
        <p14:creationId xmlns:p14="http://schemas.microsoft.com/office/powerpoint/2010/main" val="121119610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18762-F03B-4B81-A7D4-4E81DBAABEEF}"/>
              </a:ext>
            </a:extLst>
          </p:cNvPr>
          <p:cNvSpPr>
            <a:spLocks noGrp="1"/>
          </p:cNvSpPr>
          <p:nvPr>
            <p:ph type="title"/>
          </p:nvPr>
        </p:nvSpPr>
        <p:spPr>
          <a:xfrm>
            <a:off x="583096" y="265043"/>
            <a:ext cx="11012555" cy="801757"/>
          </a:xfrm>
        </p:spPr>
        <p:txBody>
          <a:bodyPr>
            <a:normAutofit/>
          </a:bodyPr>
          <a:lstStyle/>
          <a:p>
            <a:r>
              <a:rPr lang="en-US" dirty="0"/>
              <a:t>#2 We </a:t>
            </a:r>
            <a:r>
              <a:rPr lang="en-US" dirty="0" err="1"/>
              <a:t>wouldN’t</a:t>
            </a:r>
            <a:r>
              <a:rPr lang="en-US" dirty="0"/>
              <a:t> have victory over </a:t>
            </a:r>
            <a:r>
              <a:rPr lang="en-US" dirty="0" err="1"/>
              <a:t>satan</a:t>
            </a:r>
            <a:endParaRPr lang="en-US" dirty="0"/>
          </a:p>
        </p:txBody>
      </p:sp>
      <p:sp>
        <p:nvSpPr>
          <p:cNvPr id="3" name="Content Placeholder 2">
            <a:extLst>
              <a:ext uri="{FF2B5EF4-FFF2-40B4-BE49-F238E27FC236}">
                <a16:creationId xmlns:a16="http://schemas.microsoft.com/office/drawing/2014/main" id="{1E0C3407-9931-4BF8-A22B-455F613AA5D5}"/>
              </a:ext>
            </a:extLst>
          </p:cNvPr>
          <p:cNvSpPr>
            <a:spLocks noGrp="1"/>
          </p:cNvSpPr>
          <p:nvPr>
            <p:ph idx="1"/>
          </p:nvPr>
        </p:nvSpPr>
        <p:spPr>
          <a:xfrm>
            <a:off x="913795" y="1066800"/>
            <a:ext cx="10353762" cy="4724400"/>
          </a:xfrm>
        </p:spPr>
        <p:txBody>
          <a:bodyPr>
            <a:noAutofit/>
          </a:bodyPr>
          <a:lstStyle/>
          <a:p>
            <a:r>
              <a:rPr lang="en-US" sz="3200" dirty="0"/>
              <a:t>I John 3:8 “The one who practices sin is of the devil; for the devil has sinned from the beginning. The Son of God appeared for this purpose, to destroy the works of the devil.”</a:t>
            </a:r>
          </a:p>
          <a:p>
            <a:r>
              <a:rPr lang="en-US" sz="3200" dirty="0"/>
              <a:t>The devil works against us…</a:t>
            </a:r>
          </a:p>
          <a:p>
            <a:pPr lvl="1"/>
            <a:r>
              <a:rPr lang="en-US" sz="3200" dirty="0"/>
              <a:t>MENTALLY</a:t>
            </a:r>
          </a:p>
          <a:p>
            <a:pPr lvl="1"/>
            <a:r>
              <a:rPr lang="en-US" sz="3200" dirty="0"/>
              <a:t>MOTIVATIONALLY</a:t>
            </a:r>
          </a:p>
          <a:p>
            <a:pPr lvl="1"/>
            <a:r>
              <a:rPr lang="en-US" sz="3200" dirty="0"/>
              <a:t>MORALLY</a:t>
            </a:r>
          </a:p>
        </p:txBody>
      </p:sp>
    </p:spTree>
    <p:extLst>
      <p:ext uri="{BB962C8B-B14F-4D97-AF65-F5344CB8AC3E}">
        <p14:creationId xmlns:p14="http://schemas.microsoft.com/office/powerpoint/2010/main" val="217616972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BB195-6378-4E94-B272-91613D72E9D5}"/>
              </a:ext>
            </a:extLst>
          </p:cNvPr>
          <p:cNvSpPr>
            <a:spLocks noGrp="1"/>
          </p:cNvSpPr>
          <p:nvPr>
            <p:ph type="title"/>
          </p:nvPr>
        </p:nvSpPr>
        <p:spPr>
          <a:xfrm>
            <a:off x="477078" y="344557"/>
            <a:ext cx="11251096" cy="967408"/>
          </a:xfrm>
        </p:spPr>
        <p:txBody>
          <a:bodyPr/>
          <a:lstStyle/>
          <a:p>
            <a:r>
              <a:rPr lang="en-US" dirty="0"/>
              <a:t>#3 WE WOULDN’T KNOW TRUE COMPASSION</a:t>
            </a:r>
          </a:p>
        </p:txBody>
      </p:sp>
      <p:sp>
        <p:nvSpPr>
          <p:cNvPr id="3" name="Content Placeholder 2">
            <a:extLst>
              <a:ext uri="{FF2B5EF4-FFF2-40B4-BE49-F238E27FC236}">
                <a16:creationId xmlns:a16="http://schemas.microsoft.com/office/drawing/2014/main" id="{200F2DC4-600E-4EDC-A3BB-8C9349081C8A}"/>
              </a:ext>
            </a:extLst>
          </p:cNvPr>
          <p:cNvSpPr>
            <a:spLocks noGrp="1"/>
          </p:cNvSpPr>
          <p:nvPr>
            <p:ph idx="1"/>
          </p:nvPr>
        </p:nvSpPr>
        <p:spPr>
          <a:xfrm>
            <a:off x="477078" y="1205949"/>
            <a:ext cx="11237844" cy="5042452"/>
          </a:xfrm>
        </p:spPr>
        <p:txBody>
          <a:bodyPr>
            <a:normAutofit fontScale="92500" lnSpcReduction="20000"/>
          </a:bodyPr>
          <a:lstStyle/>
          <a:p>
            <a:pPr marL="0" indent="0">
              <a:buNone/>
            </a:pPr>
            <a:r>
              <a:rPr lang="en-US" sz="3200" dirty="0"/>
              <a:t>Last year, Christians gave $358 billion to charity.</a:t>
            </a:r>
          </a:p>
          <a:p>
            <a:pPr marL="0" indent="0">
              <a:buNone/>
            </a:pPr>
            <a:r>
              <a:rPr lang="en-US" sz="3200" dirty="0"/>
              <a:t>The two most famous parables in the Bible (Prodigal Son and Good Samaritan) deal with compassion.</a:t>
            </a:r>
          </a:p>
          <a:p>
            <a:pPr marL="0" indent="0">
              <a:buNone/>
            </a:pPr>
            <a:r>
              <a:rPr lang="en-US" sz="3200" dirty="0"/>
              <a:t>Philippians 2:1-3 “Therefore if there is any encouragement in Christ, if there is any consolation of love, if there is any fellowship of the Spirit, if any affection and compassion, make my joy complete by being of the same mind, maintaining the same love, united in spirit, intent on one purpose. Do nothing from selfishness or empty conceit, but with humility of mind regard one another as more important than yourselves.”</a:t>
            </a:r>
          </a:p>
          <a:p>
            <a:pPr marL="0" indent="0">
              <a:buNone/>
            </a:pPr>
            <a:endParaRPr lang="en-US" dirty="0"/>
          </a:p>
        </p:txBody>
      </p:sp>
    </p:spTree>
    <p:extLst>
      <p:ext uri="{BB962C8B-B14F-4D97-AF65-F5344CB8AC3E}">
        <p14:creationId xmlns:p14="http://schemas.microsoft.com/office/powerpoint/2010/main" val="142453668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85DE4-F230-45A4-A51F-6CFF43353CE7}"/>
              </a:ext>
            </a:extLst>
          </p:cNvPr>
          <p:cNvSpPr>
            <a:spLocks noGrp="1"/>
          </p:cNvSpPr>
          <p:nvPr>
            <p:ph type="title"/>
          </p:nvPr>
        </p:nvSpPr>
        <p:spPr/>
        <p:txBody>
          <a:bodyPr>
            <a:normAutofit/>
          </a:bodyPr>
          <a:lstStyle/>
          <a:p>
            <a:r>
              <a:rPr lang="en-US" sz="4000" dirty="0"/>
              <a:t>CONCLUSION</a:t>
            </a:r>
          </a:p>
        </p:txBody>
      </p:sp>
      <p:sp>
        <p:nvSpPr>
          <p:cNvPr id="3" name="Content Placeholder 2">
            <a:extLst>
              <a:ext uri="{FF2B5EF4-FFF2-40B4-BE49-F238E27FC236}">
                <a16:creationId xmlns:a16="http://schemas.microsoft.com/office/drawing/2014/main" id="{44304513-D215-48E9-A2D5-E75FB7B28F9B}"/>
              </a:ext>
            </a:extLst>
          </p:cNvPr>
          <p:cNvSpPr>
            <a:spLocks noGrp="1"/>
          </p:cNvSpPr>
          <p:nvPr>
            <p:ph idx="1"/>
          </p:nvPr>
        </p:nvSpPr>
        <p:spPr/>
        <p:txBody>
          <a:bodyPr/>
          <a:lstStyle/>
          <a:p>
            <a:pPr marL="0" indent="0" algn="ctr">
              <a:buNone/>
            </a:pPr>
            <a:endParaRPr lang="en-US" dirty="0"/>
          </a:p>
          <a:p>
            <a:pPr marL="0" indent="0" algn="ctr">
              <a:buNone/>
            </a:pPr>
            <a:r>
              <a:rPr lang="en-US" sz="3600" dirty="0"/>
              <a:t>Without Jesus, you would be condemned.</a:t>
            </a:r>
          </a:p>
          <a:p>
            <a:pPr marL="0" indent="0" algn="ctr">
              <a:buNone/>
            </a:pPr>
            <a:r>
              <a:rPr lang="en-US" sz="3600" dirty="0"/>
              <a:t>Without Jesus, you would not know God.</a:t>
            </a:r>
          </a:p>
          <a:p>
            <a:pPr marL="0" indent="0" algn="ctr">
              <a:buNone/>
            </a:pPr>
            <a:r>
              <a:rPr lang="en-US" sz="3600" dirty="0"/>
              <a:t>Without Jesus, you would have no hope.</a:t>
            </a:r>
          </a:p>
        </p:txBody>
      </p:sp>
    </p:spTree>
    <p:extLst>
      <p:ext uri="{BB962C8B-B14F-4D97-AF65-F5344CB8AC3E}">
        <p14:creationId xmlns:p14="http://schemas.microsoft.com/office/powerpoint/2010/main" val="326937024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otalTime>64</TotalTime>
  <Words>441</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Bookman Old Style</vt:lpstr>
      <vt:lpstr>Rockwell</vt:lpstr>
      <vt:lpstr>Damask</vt:lpstr>
      <vt:lpstr>WHAT IF JESUS HAD NEVER BEEN BORN?</vt:lpstr>
      <vt:lpstr>GALATIANS 4:4</vt:lpstr>
      <vt:lpstr>WHAT IF…</vt:lpstr>
      <vt:lpstr>JOHN 1:14-18</vt:lpstr>
      <vt:lpstr>#1 WE WOULD NOT KNOW WHAT GOD IS LIKE</vt:lpstr>
      <vt:lpstr>#2 We wouldN’t have victory over satan</vt:lpstr>
      <vt:lpstr>#3 WE WOULDN’T KNOW TRUE COMPASSION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IF JESUS HAD NEVER BEEN BORN?</dc:title>
  <dc:creator>James Hayes</dc:creator>
  <cp:lastModifiedBy>James Hayes</cp:lastModifiedBy>
  <cp:revision>6</cp:revision>
  <dcterms:created xsi:type="dcterms:W3CDTF">2019-12-20T03:58:24Z</dcterms:created>
  <dcterms:modified xsi:type="dcterms:W3CDTF">2019-12-22T02:16:30Z</dcterms:modified>
</cp:coreProperties>
</file>