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FB897-9B3D-4960-8663-EBCB28ADC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20E1F9-13AA-45E0-BE70-8C091C57D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1E326-9EB3-4FF9-B09A-C91833D9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46D24-6B8B-466F-8746-B732E459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7BAFF-2756-4F3B-9B80-6EEAF678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17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FF40-2A94-459B-8EB8-A484C639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23896-D398-46D1-8BEB-17BCA4DE8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DECEC-8097-48F8-ADD2-DAF79D16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1A886-C328-475D-81D8-E9F5A335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F522-4558-48CF-9D4C-2097DD72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09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F6B2A0-DF9A-4CD3-8AD3-C568365DE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7147F-29E3-4AE0-BE2E-B84FA54A1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A99DC-25D7-40EA-B876-19B51329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70BDA-ED73-4D04-B4A5-03693E182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681E2-D4E6-492B-A0B7-E78DCCFE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6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B925-A571-4EFC-8191-F6BAEFBC2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5BFF3-5FCE-4AA4-8406-3373F47A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A7071-845F-40DB-9FBB-D202F744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81F8C-3692-46F6-B192-7381D44A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12AA5-758C-4497-B45D-F409D9848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960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D1A78-5F19-4E35-ACE9-348C796C7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34106-FE20-4DD2-A7E8-465CA3E32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914C-EF74-4E64-90EC-E5D93E9C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3656B-F200-49A0-9CBD-1525FCE8B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64E15-B6B6-47BA-9292-2CE4E8FA3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71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D7746-4EEE-4339-A535-2992A77A3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C20CC-148D-426B-82CB-31163D201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4CF2D-5F27-4348-B57C-4D540FF1E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1E0C0-DB17-457E-9ADC-1F33B1BC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8F858-8DDA-4FC3-8F54-D1D1739A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C523A-31C3-427E-A38F-34B9A473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556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4536-92AF-4D1C-9F7D-9F0E1111C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19CCF-CC8A-41CF-B1E7-0AD521859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E9732-CDFA-474D-B2A8-9593C7789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34AA46-EC8B-4DD2-8824-950871365D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BA3236-E8CE-4F1B-8BFA-DB0BE1F93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9C183-69D2-4A26-9222-EF9FDF89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780F29-ABD0-4BC6-97BB-70BD9B1C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869FA2-149D-4F82-A6FA-A29CEE23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05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86DC-5D41-4A68-96B4-2F680AB4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DCF347-B5BE-4735-BBB4-3F0B639D5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0DFB8-7B36-4865-A895-C574AC64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02B51A-4D2A-49B0-8792-0B4510B6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79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62E2F-7509-4AD4-9975-2BD33D421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6DC544-4E30-4953-9368-6A0A02BD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2AEB9-56AC-4276-98CA-3F626DCC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81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F41F4-38AC-4B79-B2DF-79DF5109F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9E19-CF37-41D2-92B7-73599B158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87921-1CA8-4B2E-B7A1-BE05C35FA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E8A6B-6EC1-4A7C-A85A-4B39511E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63511-BC33-4E56-976C-A92D8B7BA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DE5D2-F8CB-4F72-B856-CEF7F308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453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70DA-C0B7-415D-A374-17483DE37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E05E12-AF59-483A-B6A4-4F466953D5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1FFFB-CCDD-4E79-A141-87164AA4C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E5706-1EE5-44AD-8EEE-FB81E4C2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D6167-5423-4D8B-95AA-564B0366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F79E3-4665-4464-A238-1ABC85064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88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25055C-8C92-4FAF-A845-E9505579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DFDB42-5D85-495F-A9D3-5EBA773583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92844-1AD2-4B2C-80FD-CC1208D03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E930B-4949-4FDE-B36E-227CFE3C3D22}" type="datetimeFigureOut">
              <a:rPr lang="en-US" smtClean="0"/>
              <a:t>12/6/2019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12E09-4CCD-432A-9EB0-E3D677089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685AD-8666-459B-8B0B-7F974BE7C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43D0E-D267-408B-ADCD-787862939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9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40E22-CB92-445F-9311-389B5DE2E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r>
              <a:rPr lang="en-US" sz="8800" dirty="0">
                <a:solidFill>
                  <a:schemeClr val="bg1"/>
                </a:solidFill>
              </a:rPr>
              <a:t>RACISM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977E5-641D-4547-AED9-E6C50C49D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 fontScale="77500" lnSpcReduction="20000"/>
          </a:bodyPr>
          <a:lstStyle/>
          <a:p>
            <a:pPr algn="l"/>
            <a:endParaRPr lang="en-US" sz="2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PLEASANT VIEW DECEMBER 8, 2019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3A9EC1-27C7-4E88-8D17-ED39DDC32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2" y="787791"/>
            <a:ext cx="4529796" cy="396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77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3C89D7-5693-4BC9-B1E4-A199E161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6000" dirty="0">
                <a:solidFill>
                  <a:schemeClr val="accent1"/>
                </a:solidFill>
              </a:rPr>
              <a:t>TWO EXTREMES</a:t>
            </a:r>
          </a:p>
        </p:txBody>
      </p:sp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B50A487-AEBE-406B-AC32-EC8FA01AD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548640"/>
            <a:ext cx="6377769" cy="59893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dirty="0"/>
              <a:t>“There is no racism anymore. Racism is a tool minorities use to get special privileges from employers, neighbors, and/or government welfare programs.”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dirty="0"/>
              <a:t>“Racism is as prevalent today as it’s ever been. Minorities are looked on with suspicion. Churches aren’t integrated. Without specific laws, whites would get most of the jobs. Etc.”</a:t>
            </a:r>
          </a:p>
        </p:txBody>
      </p:sp>
    </p:spTree>
    <p:extLst>
      <p:ext uri="{BB962C8B-B14F-4D97-AF65-F5344CB8AC3E}">
        <p14:creationId xmlns:p14="http://schemas.microsoft.com/office/powerpoint/2010/main" val="2705022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286140-8A97-4936-9ECA-BD5B797A9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WHERE DID RACISM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4CE68-AC1E-46F3-9774-4AB500E24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“All the ethnic groups of man must have originated from a single ancestral stock. . . . [T]he more we study the different ethnic groups of man the more alike they turn out to be.” (Dr. Ashley Montagu, </a:t>
            </a:r>
            <a:r>
              <a:rPr lang="en-US" sz="3200" i="1" dirty="0">
                <a:solidFill>
                  <a:srgbClr val="000000"/>
                </a:solidFill>
              </a:rPr>
              <a:t>Human Heredity, </a:t>
            </a:r>
            <a:r>
              <a:rPr lang="en-US" sz="3200" dirty="0">
                <a:solidFill>
                  <a:srgbClr val="000000"/>
                </a:solidFill>
              </a:rPr>
              <a:t>atheist)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Genesis 11:6-9</a:t>
            </a:r>
          </a:p>
        </p:txBody>
      </p:sp>
    </p:spTree>
    <p:extLst>
      <p:ext uri="{BB962C8B-B14F-4D97-AF65-F5344CB8AC3E}">
        <p14:creationId xmlns:p14="http://schemas.microsoft.com/office/powerpoint/2010/main" val="12579002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18C9A-B317-4426-A86D-56ACE912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HEBREW PERCEPTION OF “OTHERS”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DAA25-DDCA-47F7-96EA-FA11C8ECC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God’s people were “chosen,” which often got misinterpreted as “better.”</a:t>
            </a:r>
          </a:p>
          <a:p>
            <a:endParaRPr lang="en-US" sz="3600" dirty="0"/>
          </a:p>
          <a:p>
            <a:r>
              <a:rPr lang="en-US" sz="3600" dirty="0"/>
              <a:t>God’s law said that “strangers” were not to be oppressed (Ex. 23:9), and that they should be shown hospitality (Lev. 19:33-34).</a:t>
            </a:r>
          </a:p>
          <a:p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33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394E-EC81-423E-BD7A-8050DF67C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TESTAMENT CONDITION IS NOT 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02B17-58AF-40F6-A73B-D619E5C81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“Jews had no dealings with Samaritans” (Luke 10:31-32), and Samaritans hated Jews (Luke 9:52-53).</a:t>
            </a:r>
          </a:p>
          <a:p>
            <a:endParaRPr lang="en-US" sz="3600" dirty="0"/>
          </a:p>
          <a:p>
            <a:r>
              <a:rPr lang="en-US" sz="3600" dirty="0"/>
              <a:t>Racial tension has existed in America since the founding of this country. Not everyone likes a “melting pot.” </a:t>
            </a:r>
          </a:p>
          <a:p>
            <a:endParaRPr lang="en-US" sz="3600" dirty="0"/>
          </a:p>
          <a:p>
            <a:r>
              <a:rPr lang="en-US" sz="3600" dirty="0"/>
              <a:t>No one is racially “pure.”</a:t>
            </a:r>
          </a:p>
        </p:txBody>
      </p:sp>
    </p:spTree>
    <p:extLst>
      <p:ext uri="{BB962C8B-B14F-4D97-AF65-F5344CB8AC3E}">
        <p14:creationId xmlns:p14="http://schemas.microsoft.com/office/powerpoint/2010/main" val="22186059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CD0F-53DE-417C-A1CF-A085FFA44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WHAT IS RACISM?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6D3F5-52AF-43E2-85CB-03BBCF2BA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“A racist generally is a person who judges others on exterior features, such as skin pigmentation, language accent, or other externals.” (Wayne Jackson)</a:t>
            </a:r>
          </a:p>
          <a:p>
            <a:endParaRPr lang="en-US" sz="3600" dirty="0"/>
          </a:p>
          <a:p>
            <a:r>
              <a:rPr lang="en-US" sz="3600" dirty="0"/>
              <a:t>Racists have negative feelings toward a situation based on the race of those involved, i.e. “mixed marriages,” minority employment, busing, etc. </a:t>
            </a:r>
          </a:p>
        </p:txBody>
      </p:sp>
    </p:spTree>
    <p:extLst>
      <p:ext uri="{BB962C8B-B14F-4D97-AF65-F5344CB8AC3E}">
        <p14:creationId xmlns:p14="http://schemas.microsoft.com/office/powerpoint/2010/main" val="21663031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F3EEF-536A-4795-AFF7-EDF0333B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THE PROBLEMS WITH RACISM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7C06F-63DF-43F5-99A5-ADCD8063B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i="1" dirty="0"/>
              <a:t>It elevates color over character. </a:t>
            </a:r>
            <a:endParaRPr lang="en-US" sz="3600" dirty="0"/>
          </a:p>
          <a:p>
            <a:pPr marL="514350" indent="-514350">
              <a:buAutoNum type="arabicPeriod"/>
            </a:pPr>
            <a:r>
              <a:rPr lang="en-US" sz="3600" i="1" dirty="0"/>
              <a:t>It creates divisions, even though God is not “a respecter of persons” (Acts 10:34; James 2:1).</a:t>
            </a:r>
          </a:p>
          <a:p>
            <a:pPr marL="514350" indent="-514350">
              <a:buAutoNum type="arabicPeriod"/>
            </a:pPr>
            <a:r>
              <a:rPr lang="en-US" sz="3600" i="1" dirty="0"/>
              <a:t>It creates feelings of superiority, even though the Bible teaches humility and submission to one another (Rom. 12:16; Eph. 5:21). </a:t>
            </a:r>
          </a:p>
        </p:txBody>
      </p:sp>
    </p:spTree>
    <p:extLst>
      <p:ext uri="{BB962C8B-B14F-4D97-AF65-F5344CB8AC3E}">
        <p14:creationId xmlns:p14="http://schemas.microsoft.com/office/powerpoint/2010/main" val="29577553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44C7-41B7-4963-9D76-F0B25F0AC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ARE YOU A RACIST?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3F734-D62D-44D3-B589-559472D7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It’s probably the most denied sin in Christian history.</a:t>
            </a:r>
          </a:p>
          <a:p>
            <a:endParaRPr lang="en-US" sz="3600" dirty="0"/>
          </a:p>
          <a:p>
            <a:r>
              <a:rPr lang="en-US" sz="3600" dirty="0"/>
              <a:t>If you are, why?</a:t>
            </a:r>
          </a:p>
          <a:p>
            <a:endParaRPr lang="en-US" sz="3600" dirty="0"/>
          </a:p>
          <a:p>
            <a:r>
              <a:rPr lang="en-US" sz="3600" dirty="0"/>
              <a:t>What profit is there in being racist?</a:t>
            </a:r>
          </a:p>
        </p:txBody>
      </p:sp>
    </p:spTree>
    <p:extLst>
      <p:ext uri="{BB962C8B-B14F-4D97-AF65-F5344CB8AC3E}">
        <p14:creationId xmlns:p14="http://schemas.microsoft.com/office/powerpoint/2010/main" val="222714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6935B-5487-4B0F-BA9C-76A581B1C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01771-EDEC-44DF-A20A-B637352E6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“Racism does not have a good track record. It's been tried out for a long time and you'd think by now we'd want to put an end to it instead of putting it under new management.” (Thomas Sowell)</a:t>
            </a:r>
          </a:p>
          <a:p>
            <a:endParaRPr lang="en-US" sz="3600" dirty="0"/>
          </a:p>
          <a:p>
            <a:pPr marL="0" indent="0" algn="ctr">
              <a:buNone/>
            </a:pPr>
            <a:r>
              <a:rPr lang="en-US" sz="3600" dirty="0"/>
              <a:t>The answer to racism is not more racism. The answer is more love, unity, and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1668039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452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RACISM</vt:lpstr>
      <vt:lpstr>TWO EXTREMES</vt:lpstr>
      <vt:lpstr>WHERE DID RACISM COME FROM?</vt:lpstr>
      <vt:lpstr>HEBREW PERCEPTION OF “OTHERS”</vt:lpstr>
      <vt:lpstr>NEW TESTAMENT CONDITION IS NOT NEW</vt:lpstr>
      <vt:lpstr>WHAT IS RACISM?</vt:lpstr>
      <vt:lpstr>THE PROBLEMS WITH RACISM</vt:lpstr>
      <vt:lpstr>ARE YOU A RACIST?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RACISM</dc:title>
  <dc:creator>James Hayes</dc:creator>
  <cp:lastModifiedBy>James Hayes</cp:lastModifiedBy>
  <cp:revision>8</cp:revision>
  <dcterms:created xsi:type="dcterms:W3CDTF">2019-12-05T19:49:56Z</dcterms:created>
  <dcterms:modified xsi:type="dcterms:W3CDTF">2019-12-06T21:58:04Z</dcterms:modified>
</cp:coreProperties>
</file>