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81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833E-1B6D-415F-AD29-75AE8C43BD0D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86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96F-08A7-4B70-989A-F2B1CF31E66B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94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5A3C-5767-4844-A0A3-83778C2E5409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49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32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D27C-8599-43EF-BA1D-14DDC1946E06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88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3D99-809A-49C0-96E5-4250D0B498EE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9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59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74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77FD-7DE6-41D4-930D-AC99F5AFE54E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54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EA15526-7079-4B7B-987C-1B5FAE11A0FF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81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98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ball on a field&#10;&#10;Description automatically generated">
            <a:extLst>
              <a:ext uri="{FF2B5EF4-FFF2-40B4-BE49-F238E27FC236}">
                <a16:creationId xmlns:a16="http://schemas.microsoft.com/office/drawing/2014/main" id="{850AC0FE-1677-4808-A1A1-08017BB799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785" r="9090" b="1064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4092ECB-D375-4A85-AD6E-85644D2A99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7" y="3064931"/>
            <a:ext cx="8293042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6BBC43-E75B-4F0F-AF9C-A4C18DB43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0526" y="3236470"/>
            <a:ext cx="6829044" cy="1252601"/>
          </a:xfrm>
        </p:spPr>
        <p:txBody>
          <a:bodyPr>
            <a:normAutofit/>
          </a:bodyPr>
          <a:lstStyle/>
          <a:p>
            <a:pPr algn="ctr"/>
            <a:r>
              <a:rPr lang="en-US" sz="4100" dirty="0">
                <a:solidFill>
                  <a:srgbClr val="FFFFFE"/>
                </a:solidFill>
              </a:rPr>
              <a:t>DEALING WITH DISAPPOINTMENT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BF2D6-832F-4A4F-A6DA-C2358C6B9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671" y="4489071"/>
            <a:ext cx="7095898" cy="1064427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</a:pPr>
            <a:endParaRPr lang="en-US" sz="1200" dirty="0">
              <a:solidFill>
                <a:srgbClr val="FFFFFE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en-US" sz="3200" dirty="0">
                <a:solidFill>
                  <a:srgbClr val="FFFFFE"/>
                </a:solidFill>
              </a:rPr>
              <a:t>PLEASANT VIEW, DECEMBER 1, 2019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C1711D-6DAC-4FE1-B7B6-AC8A81B84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0525" y="4666480"/>
            <a:ext cx="6829043" cy="0"/>
          </a:xfrm>
          <a:prstGeom prst="line">
            <a:avLst/>
          </a:prstGeom>
          <a:ln w="31750">
            <a:solidFill>
              <a:srgbClr val="56783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30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A1255-7C69-471C-830D-2C40AF29F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COMMON DISAPPOINTMENTS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C27AB-D751-4ECE-9303-67C2189D5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Our own failings (Matthew 27:3-5)</a:t>
            </a:r>
          </a:p>
          <a:p>
            <a:pPr marL="0" indent="0">
              <a:buNone/>
            </a:pPr>
            <a:r>
              <a:rPr lang="en-US" sz="3600" dirty="0"/>
              <a:t>Others’ failings (Matt. 8:26; Luke 10:41) </a:t>
            </a:r>
          </a:p>
          <a:p>
            <a:pPr marL="0" indent="0">
              <a:buNone/>
            </a:pPr>
            <a:r>
              <a:rPr lang="en-US" sz="3600" dirty="0"/>
              <a:t>Our lack of talents or resources (Moses)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4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4AE41-3812-4298-9F2D-295CCF875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804519"/>
            <a:ext cx="10084903" cy="1049235"/>
          </a:xfrm>
        </p:spPr>
        <p:txBody>
          <a:bodyPr>
            <a:normAutofit/>
          </a:bodyPr>
          <a:lstStyle/>
          <a:p>
            <a:pPr algn="ctr"/>
            <a:r>
              <a:rPr lang="en-US" sz="3800" dirty="0"/>
              <a:t>COMMENTS THAT FUEL DISAPPOINTMENTS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D43B6-FB53-4628-A48E-880512CD5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“I can be anything I want to be.” (Psalm 139:14)</a:t>
            </a:r>
          </a:p>
          <a:p>
            <a:pPr marL="0" indent="0">
              <a:buNone/>
            </a:pPr>
            <a:r>
              <a:rPr lang="en-US" sz="3600" dirty="0"/>
              <a:t>“He will NEVER do that!” </a:t>
            </a:r>
          </a:p>
          <a:p>
            <a:pPr marL="0" indent="0">
              <a:buNone/>
            </a:pPr>
            <a:r>
              <a:rPr lang="en-US" sz="3600" dirty="0"/>
              <a:t>“My life will go exactly as I planned it.” (James 4:13-15).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2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089C4-5FAA-491A-9074-99FEB962B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CAUSES OF DISAPPOINTMENT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D7818-E2B4-4DCD-A59E-AE884BF85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Unrealistic expectations</a:t>
            </a:r>
          </a:p>
          <a:p>
            <a:pPr marL="0" indent="0">
              <a:buNone/>
            </a:pPr>
            <a:r>
              <a:rPr lang="en-US" sz="3600" dirty="0"/>
              <a:t>Failing to do your best (Eccl. 9:10)</a:t>
            </a:r>
          </a:p>
          <a:p>
            <a:pPr marL="0" indent="0">
              <a:buNone/>
            </a:pPr>
            <a:r>
              <a:rPr lang="en-US" sz="3600" dirty="0"/>
              <a:t>Developing a horizontal view of life (Col. 3:1-2).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26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2E95C-7BF4-4821-A4C1-F75030979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CURES FOR DISAPPOINTMENT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7C0B7-E759-422D-AAF6-49321A9B5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Be patient (Eccl 7:8; Rom. 8:28)</a:t>
            </a:r>
          </a:p>
          <a:p>
            <a:pPr marL="0" indent="0">
              <a:buNone/>
            </a:pPr>
            <a:r>
              <a:rPr lang="en-US" sz="3600" dirty="0"/>
              <a:t>Forgive others (Eph. 4:32)</a:t>
            </a:r>
          </a:p>
          <a:p>
            <a:pPr marL="0" indent="0">
              <a:buNone/>
            </a:pPr>
            <a:r>
              <a:rPr lang="en-US" sz="3600" dirty="0"/>
              <a:t>Learn from past disappointments (I Cor. 15:9-10)</a:t>
            </a:r>
          </a:p>
          <a:p>
            <a:pPr marL="0" indent="0">
              <a:buNone/>
            </a:pPr>
            <a:r>
              <a:rPr lang="en-US" sz="3600" dirty="0"/>
              <a:t>Lean on the Lord (Heb. 13:5)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8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BAE5-2561-44C8-A35A-16DCC58FA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2F64E-B6CD-4B04-948B-9F4F76CDC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dirty="0"/>
              <a:t>“We must accept finite disappointment, but never lose infinite hope.”</a:t>
            </a:r>
          </a:p>
          <a:p>
            <a:pPr marL="0" indent="0" algn="ctr">
              <a:buNone/>
            </a:pPr>
            <a:r>
              <a:rPr lang="en-US" sz="3200" dirty="0"/>
              <a:t>(Martin Luther King, Jr.)</a:t>
            </a:r>
          </a:p>
          <a:p>
            <a:pPr marL="0" indent="0" algn="ctr">
              <a:buNone/>
            </a:pPr>
            <a:r>
              <a:rPr lang="en-US" sz="3200" dirty="0"/>
              <a:t>“For momentary, light affliction is producing for us an eternal weight of glory far beyond all comparison.”</a:t>
            </a:r>
          </a:p>
          <a:p>
            <a:pPr marL="0" indent="0" algn="ctr">
              <a:buNone/>
            </a:pPr>
            <a:r>
              <a:rPr lang="en-US" sz="3200" dirty="0"/>
              <a:t>(</a:t>
            </a:r>
            <a:r>
              <a:rPr lang="en-US" sz="3200"/>
              <a:t>II Corinthians 4:17</a:t>
            </a:r>
            <a:r>
              <a:rPr lang="en-US" sz="3200" dirty="0"/>
              <a:t>)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9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31</TotalTime>
  <Words>190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DEALING WITH DISAPPOINTMENT</vt:lpstr>
      <vt:lpstr>COMMON DISAPPOINTMENTS</vt:lpstr>
      <vt:lpstr>COMMENTS THAT FUEL DISAPPOINTMENTS</vt:lpstr>
      <vt:lpstr>CAUSES OF DISAPPOINTMENT</vt:lpstr>
      <vt:lpstr>CURES FOR DISAPPOINTMENT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DISAPPOINTMENT</dc:title>
  <dc:creator>James Hayes</dc:creator>
  <cp:lastModifiedBy>James Hayes</cp:lastModifiedBy>
  <cp:revision>5</cp:revision>
  <dcterms:created xsi:type="dcterms:W3CDTF">2019-11-27T16:47:56Z</dcterms:created>
  <dcterms:modified xsi:type="dcterms:W3CDTF">2019-12-01T02:48:33Z</dcterms:modified>
</cp:coreProperties>
</file>