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0C487D-7217-41D4-89FB-AC8A670984AB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B6C0954-977E-4974-982E-52D1C096426F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3600" dirty="0"/>
            <a:t>Remove</a:t>
          </a:r>
        </a:p>
      </dgm:t>
    </dgm:pt>
    <dgm:pt modelId="{090CA556-188E-47E3-81D5-C1588075BE9A}" type="parTrans" cxnId="{7AD8EAE5-69A4-41E3-946A-597022D32DB6}">
      <dgm:prSet/>
      <dgm:spPr/>
      <dgm:t>
        <a:bodyPr/>
        <a:lstStyle/>
        <a:p>
          <a:endParaRPr lang="en-US"/>
        </a:p>
      </dgm:t>
    </dgm:pt>
    <dgm:pt modelId="{0B3DD828-18E8-4565-BE16-5990AA8F960C}" type="sibTrans" cxnId="{7AD8EAE5-69A4-41E3-946A-597022D32DB6}">
      <dgm:prSet/>
      <dgm:spPr/>
      <dgm:t>
        <a:bodyPr/>
        <a:lstStyle/>
        <a:p>
          <a:endParaRPr lang="en-US"/>
        </a:p>
      </dgm:t>
    </dgm:pt>
    <dgm:pt modelId="{47074D02-3F9B-48AA-B6EE-95E97644D01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3200" dirty="0"/>
            <a:t>Remove temptation.</a:t>
          </a:r>
        </a:p>
      </dgm:t>
    </dgm:pt>
    <dgm:pt modelId="{6F67945A-E9B7-47D2-9DC3-DB1DDDCE7B1F}" type="parTrans" cxnId="{7732F519-7F24-4C34-9350-F9721F0CB4B2}">
      <dgm:prSet/>
      <dgm:spPr/>
      <dgm:t>
        <a:bodyPr/>
        <a:lstStyle/>
        <a:p>
          <a:endParaRPr lang="en-US"/>
        </a:p>
      </dgm:t>
    </dgm:pt>
    <dgm:pt modelId="{4646CB88-6F94-42F1-83DF-FD8D96917A8B}" type="sibTrans" cxnId="{7732F519-7F24-4C34-9350-F9721F0CB4B2}">
      <dgm:prSet/>
      <dgm:spPr/>
      <dgm:t>
        <a:bodyPr/>
        <a:lstStyle/>
        <a:p>
          <a:endParaRPr lang="en-US"/>
        </a:p>
      </dgm:t>
    </dgm:pt>
    <dgm:pt modelId="{5CEA136E-9806-42BE-B041-A205A38B35C4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3600" dirty="0"/>
            <a:t>Save or Condemn</a:t>
          </a:r>
        </a:p>
      </dgm:t>
    </dgm:pt>
    <dgm:pt modelId="{6AFC47CE-EA29-41D0-8D55-DC7371F572F4}" type="parTrans" cxnId="{E17446B5-D1EC-4681-BA69-7E7F0955ACE3}">
      <dgm:prSet/>
      <dgm:spPr/>
      <dgm:t>
        <a:bodyPr/>
        <a:lstStyle/>
        <a:p>
          <a:endParaRPr lang="en-US"/>
        </a:p>
      </dgm:t>
    </dgm:pt>
    <dgm:pt modelId="{85D9EDF4-B5AF-4466-B854-893F4CB5FBD8}" type="sibTrans" cxnId="{E17446B5-D1EC-4681-BA69-7E7F0955ACE3}">
      <dgm:prSet/>
      <dgm:spPr/>
      <dgm:t>
        <a:bodyPr/>
        <a:lstStyle/>
        <a:p>
          <a:endParaRPr lang="en-US"/>
        </a:p>
      </dgm:t>
    </dgm:pt>
    <dgm:pt modelId="{DED0E4E2-D646-4E75-A1EC-7EA78CF04C0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3200" dirty="0"/>
            <a:t>Save or condemn other people</a:t>
          </a:r>
          <a:r>
            <a:rPr lang="en-US" sz="2400" dirty="0"/>
            <a:t>.</a:t>
          </a:r>
        </a:p>
      </dgm:t>
    </dgm:pt>
    <dgm:pt modelId="{1CCFCB70-EC78-4405-A782-6B7F12080C18}" type="parTrans" cxnId="{65C08456-9CF8-480F-B1A1-8B194023998F}">
      <dgm:prSet/>
      <dgm:spPr/>
      <dgm:t>
        <a:bodyPr/>
        <a:lstStyle/>
        <a:p>
          <a:endParaRPr lang="en-US"/>
        </a:p>
      </dgm:t>
    </dgm:pt>
    <dgm:pt modelId="{654CAAD0-6387-48C0-A5FD-E0B7CBDCDFC8}" type="sibTrans" cxnId="{65C08456-9CF8-480F-B1A1-8B194023998F}">
      <dgm:prSet/>
      <dgm:spPr/>
      <dgm:t>
        <a:bodyPr/>
        <a:lstStyle/>
        <a:p>
          <a:endParaRPr lang="en-US"/>
        </a:p>
      </dgm:t>
    </dgm:pt>
    <dgm:pt modelId="{4BE95F86-DA26-4320-8950-E1B2E215F72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Solve</a:t>
          </a:r>
        </a:p>
      </dgm:t>
    </dgm:pt>
    <dgm:pt modelId="{CBBDA80F-6DA9-4A36-AB4A-3E1E54582D9A}" type="parTrans" cxnId="{97078C85-91B9-4DDD-B18A-3758E831ADE3}">
      <dgm:prSet/>
      <dgm:spPr/>
      <dgm:t>
        <a:bodyPr/>
        <a:lstStyle/>
        <a:p>
          <a:endParaRPr lang="en-US"/>
        </a:p>
      </dgm:t>
    </dgm:pt>
    <dgm:pt modelId="{9C18FB2B-72C4-45D8-850D-32A6E41D288B}" type="sibTrans" cxnId="{97078C85-91B9-4DDD-B18A-3758E831ADE3}">
      <dgm:prSet/>
      <dgm:spPr/>
      <dgm:t>
        <a:bodyPr/>
        <a:lstStyle/>
        <a:p>
          <a:endParaRPr lang="en-US"/>
        </a:p>
      </dgm:t>
    </dgm:pt>
    <dgm:pt modelId="{82EE550B-A196-4AA1-BB17-C752171A060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3200" dirty="0"/>
            <a:t>Solve all your problems.</a:t>
          </a:r>
        </a:p>
      </dgm:t>
    </dgm:pt>
    <dgm:pt modelId="{4AF69210-DE85-4117-9F66-C7219005CAEF}" type="parTrans" cxnId="{43598D0B-7433-4A49-A15D-BC2AD41E6C7C}">
      <dgm:prSet/>
      <dgm:spPr/>
      <dgm:t>
        <a:bodyPr/>
        <a:lstStyle/>
        <a:p>
          <a:endParaRPr lang="en-US"/>
        </a:p>
      </dgm:t>
    </dgm:pt>
    <dgm:pt modelId="{EF544A28-8FA1-492C-867C-433AD1E52981}" type="sibTrans" cxnId="{43598D0B-7433-4A49-A15D-BC2AD41E6C7C}">
      <dgm:prSet/>
      <dgm:spPr/>
      <dgm:t>
        <a:bodyPr/>
        <a:lstStyle/>
        <a:p>
          <a:endParaRPr lang="en-US"/>
        </a:p>
      </dgm:t>
    </dgm:pt>
    <dgm:pt modelId="{0C3FD6A0-E6F4-401B-BBFF-F47A7ECCCCBB}" type="pres">
      <dgm:prSet presAssocID="{AF0C487D-7217-41D4-89FB-AC8A670984AB}" presName="root" presStyleCnt="0">
        <dgm:presLayoutVars>
          <dgm:dir/>
          <dgm:resizeHandles val="exact"/>
        </dgm:presLayoutVars>
      </dgm:prSet>
      <dgm:spPr/>
    </dgm:pt>
    <dgm:pt modelId="{731610EA-A58D-4A7E-90E1-7D5A49B33965}" type="pres">
      <dgm:prSet presAssocID="{DB6C0954-977E-4974-982E-52D1C096426F}" presName="compNode" presStyleCnt="0"/>
      <dgm:spPr/>
    </dgm:pt>
    <dgm:pt modelId="{77814EAA-CB5A-4402-953B-5E2970131391}" type="pres">
      <dgm:prSet presAssocID="{DB6C0954-977E-4974-982E-52D1C096426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24E8DC50-B697-4644-8E82-AC09EA1A5794}" type="pres">
      <dgm:prSet presAssocID="{DB6C0954-977E-4974-982E-52D1C096426F}" presName="iconSpace" presStyleCnt="0"/>
      <dgm:spPr/>
    </dgm:pt>
    <dgm:pt modelId="{303DCCD9-3430-470E-9C72-1B5A3E229BE8}" type="pres">
      <dgm:prSet presAssocID="{DB6C0954-977E-4974-982E-52D1C096426F}" presName="parTx" presStyleLbl="revTx" presStyleIdx="0" presStyleCnt="6">
        <dgm:presLayoutVars>
          <dgm:chMax val="0"/>
          <dgm:chPref val="0"/>
        </dgm:presLayoutVars>
      </dgm:prSet>
      <dgm:spPr/>
    </dgm:pt>
    <dgm:pt modelId="{800D476B-4083-4085-8C76-342C86AC5212}" type="pres">
      <dgm:prSet presAssocID="{DB6C0954-977E-4974-982E-52D1C096426F}" presName="txSpace" presStyleCnt="0"/>
      <dgm:spPr/>
    </dgm:pt>
    <dgm:pt modelId="{3DAA94E2-4584-4574-8F2B-8CED25FB248F}" type="pres">
      <dgm:prSet presAssocID="{DB6C0954-977E-4974-982E-52D1C096426F}" presName="desTx" presStyleLbl="revTx" presStyleIdx="1" presStyleCnt="6">
        <dgm:presLayoutVars/>
      </dgm:prSet>
      <dgm:spPr/>
    </dgm:pt>
    <dgm:pt modelId="{D8E5B017-DF34-4378-BA41-B238E237EA23}" type="pres">
      <dgm:prSet presAssocID="{0B3DD828-18E8-4565-BE16-5990AA8F960C}" presName="sibTrans" presStyleCnt="0"/>
      <dgm:spPr/>
    </dgm:pt>
    <dgm:pt modelId="{AE20C28E-A290-4683-9362-06EC2C482330}" type="pres">
      <dgm:prSet presAssocID="{5CEA136E-9806-42BE-B041-A205A38B35C4}" presName="compNode" presStyleCnt="0"/>
      <dgm:spPr/>
    </dgm:pt>
    <dgm:pt modelId="{7CD99B30-8624-48C7-93AD-AA9E7E2A1E24}" type="pres">
      <dgm:prSet presAssocID="{5CEA136E-9806-42BE-B041-A205A38B35C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CF769D38-9255-4DDF-9BAA-D4596DD99338}" type="pres">
      <dgm:prSet presAssocID="{5CEA136E-9806-42BE-B041-A205A38B35C4}" presName="iconSpace" presStyleCnt="0"/>
      <dgm:spPr/>
    </dgm:pt>
    <dgm:pt modelId="{83257B57-D0D9-4DF8-9859-A193AE452539}" type="pres">
      <dgm:prSet presAssocID="{5CEA136E-9806-42BE-B041-A205A38B35C4}" presName="parTx" presStyleLbl="revTx" presStyleIdx="2" presStyleCnt="6">
        <dgm:presLayoutVars>
          <dgm:chMax val="0"/>
          <dgm:chPref val="0"/>
        </dgm:presLayoutVars>
      </dgm:prSet>
      <dgm:spPr/>
    </dgm:pt>
    <dgm:pt modelId="{529AEE96-AC03-4994-A3F8-5FF55A389549}" type="pres">
      <dgm:prSet presAssocID="{5CEA136E-9806-42BE-B041-A205A38B35C4}" presName="txSpace" presStyleCnt="0"/>
      <dgm:spPr/>
    </dgm:pt>
    <dgm:pt modelId="{ED36C167-E440-4CDB-A84D-28586CFF2BA4}" type="pres">
      <dgm:prSet presAssocID="{5CEA136E-9806-42BE-B041-A205A38B35C4}" presName="desTx" presStyleLbl="revTx" presStyleIdx="3" presStyleCnt="6">
        <dgm:presLayoutVars/>
      </dgm:prSet>
      <dgm:spPr/>
    </dgm:pt>
    <dgm:pt modelId="{2C378517-D5CF-4E7F-A13E-113C33152D0B}" type="pres">
      <dgm:prSet presAssocID="{85D9EDF4-B5AF-4466-B854-893F4CB5FBD8}" presName="sibTrans" presStyleCnt="0"/>
      <dgm:spPr/>
    </dgm:pt>
    <dgm:pt modelId="{4D3837C8-FE95-40C3-BBEB-A010DB22D92D}" type="pres">
      <dgm:prSet presAssocID="{4BE95F86-DA26-4320-8950-E1B2E215F722}" presName="compNode" presStyleCnt="0"/>
      <dgm:spPr/>
    </dgm:pt>
    <dgm:pt modelId="{332EF834-6B79-4E93-98D8-13CA53831662}" type="pres">
      <dgm:prSet presAssocID="{4BE95F86-DA26-4320-8950-E1B2E215F72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2AA5EF35-333E-47A0-96AB-E6DCE9864701}" type="pres">
      <dgm:prSet presAssocID="{4BE95F86-DA26-4320-8950-E1B2E215F722}" presName="iconSpace" presStyleCnt="0"/>
      <dgm:spPr/>
    </dgm:pt>
    <dgm:pt modelId="{9A959EE4-6976-4B31-8D1E-4C1FAC822EB6}" type="pres">
      <dgm:prSet presAssocID="{4BE95F86-DA26-4320-8950-E1B2E215F722}" presName="parTx" presStyleLbl="revTx" presStyleIdx="4" presStyleCnt="6">
        <dgm:presLayoutVars>
          <dgm:chMax val="0"/>
          <dgm:chPref val="0"/>
        </dgm:presLayoutVars>
      </dgm:prSet>
      <dgm:spPr/>
    </dgm:pt>
    <dgm:pt modelId="{BC0752B5-5C93-439B-9744-B23A9769AC1E}" type="pres">
      <dgm:prSet presAssocID="{4BE95F86-DA26-4320-8950-E1B2E215F722}" presName="txSpace" presStyleCnt="0"/>
      <dgm:spPr/>
    </dgm:pt>
    <dgm:pt modelId="{6304F329-9261-4ABB-8ACA-A0751607E35E}" type="pres">
      <dgm:prSet presAssocID="{4BE95F86-DA26-4320-8950-E1B2E215F722}" presName="desTx" presStyleLbl="revTx" presStyleIdx="5" presStyleCnt="6">
        <dgm:presLayoutVars/>
      </dgm:prSet>
      <dgm:spPr/>
    </dgm:pt>
  </dgm:ptLst>
  <dgm:cxnLst>
    <dgm:cxn modelId="{43598D0B-7433-4A49-A15D-BC2AD41E6C7C}" srcId="{4BE95F86-DA26-4320-8950-E1B2E215F722}" destId="{82EE550B-A196-4AA1-BB17-C752171A060A}" srcOrd="0" destOrd="0" parTransId="{4AF69210-DE85-4117-9F66-C7219005CAEF}" sibTransId="{EF544A28-8FA1-492C-867C-433AD1E52981}"/>
    <dgm:cxn modelId="{B2417218-268F-48BF-8B53-880DEC77979E}" type="presOf" srcId="{4BE95F86-DA26-4320-8950-E1B2E215F722}" destId="{9A959EE4-6976-4B31-8D1E-4C1FAC822EB6}" srcOrd="0" destOrd="0" presId="urn:microsoft.com/office/officeart/2018/5/layout/CenteredIconLabelDescriptionList"/>
    <dgm:cxn modelId="{7732F519-7F24-4C34-9350-F9721F0CB4B2}" srcId="{DB6C0954-977E-4974-982E-52D1C096426F}" destId="{47074D02-3F9B-48AA-B6EE-95E97644D017}" srcOrd="0" destOrd="0" parTransId="{6F67945A-E9B7-47D2-9DC3-DB1DDDCE7B1F}" sibTransId="{4646CB88-6F94-42F1-83DF-FD8D96917A8B}"/>
    <dgm:cxn modelId="{89E61A20-EDEC-45BC-ACD6-DEEA464F54D8}" type="presOf" srcId="{DED0E4E2-D646-4E75-A1EC-7EA78CF04C02}" destId="{ED36C167-E440-4CDB-A84D-28586CFF2BA4}" srcOrd="0" destOrd="0" presId="urn:microsoft.com/office/officeart/2018/5/layout/CenteredIconLabelDescriptionList"/>
    <dgm:cxn modelId="{B733733C-DE09-4D64-B176-A0BA4967CF9F}" type="presOf" srcId="{5CEA136E-9806-42BE-B041-A205A38B35C4}" destId="{83257B57-D0D9-4DF8-9859-A193AE452539}" srcOrd="0" destOrd="0" presId="urn:microsoft.com/office/officeart/2018/5/layout/CenteredIconLabelDescriptionList"/>
    <dgm:cxn modelId="{2249C073-08CF-421D-ACFA-FFECA5AEE43E}" type="presOf" srcId="{DB6C0954-977E-4974-982E-52D1C096426F}" destId="{303DCCD9-3430-470E-9C72-1B5A3E229BE8}" srcOrd="0" destOrd="0" presId="urn:microsoft.com/office/officeart/2018/5/layout/CenteredIconLabelDescriptionList"/>
    <dgm:cxn modelId="{65C08456-9CF8-480F-B1A1-8B194023998F}" srcId="{5CEA136E-9806-42BE-B041-A205A38B35C4}" destId="{DED0E4E2-D646-4E75-A1EC-7EA78CF04C02}" srcOrd="0" destOrd="0" parTransId="{1CCFCB70-EC78-4405-A782-6B7F12080C18}" sibTransId="{654CAAD0-6387-48C0-A5FD-E0B7CBDCDFC8}"/>
    <dgm:cxn modelId="{98D9EE7E-C716-4E74-BF6C-8922A9D4977D}" type="presOf" srcId="{47074D02-3F9B-48AA-B6EE-95E97644D017}" destId="{3DAA94E2-4584-4574-8F2B-8CED25FB248F}" srcOrd="0" destOrd="0" presId="urn:microsoft.com/office/officeart/2018/5/layout/CenteredIconLabelDescriptionList"/>
    <dgm:cxn modelId="{97078C85-91B9-4DDD-B18A-3758E831ADE3}" srcId="{AF0C487D-7217-41D4-89FB-AC8A670984AB}" destId="{4BE95F86-DA26-4320-8950-E1B2E215F722}" srcOrd="2" destOrd="0" parTransId="{CBBDA80F-6DA9-4A36-AB4A-3E1E54582D9A}" sibTransId="{9C18FB2B-72C4-45D8-850D-32A6E41D288B}"/>
    <dgm:cxn modelId="{E17446B5-D1EC-4681-BA69-7E7F0955ACE3}" srcId="{AF0C487D-7217-41D4-89FB-AC8A670984AB}" destId="{5CEA136E-9806-42BE-B041-A205A38B35C4}" srcOrd="1" destOrd="0" parTransId="{6AFC47CE-EA29-41D0-8D55-DC7371F572F4}" sibTransId="{85D9EDF4-B5AF-4466-B854-893F4CB5FBD8}"/>
    <dgm:cxn modelId="{078562D4-270E-4D4A-BF54-A0AED8AD2DEC}" type="presOf" srcId="{82EE550B-A196-4AA1-BB17-C752171A060A}" destId="{6304F329-9261-4ABB-8ACA-A0751607E35E}" srcOrd="0" destOrd="0" presId="urn:microsoft.com/office/officeart/2018/5/layout/CenteredIconLabelDescriptionList"/>
    <dgm:cxn modelId="{7AD8EAE5-69A4-41E3-946A-597022D32DB6}" srcId="{AF0C487D-7217-41D4-89FB-AC8A670984AB}" destId="{DB6C0954-977E-4974-982E-52D1C096426F}" srcOrd="0" destOrd="0" parTransId="{090CA556-188E-47E3-81D5-C1588075BE9A}" sibTransId="{0B3DD828-18E8-4565-BE16-5990AA8F960C}"/>
    <dgm:cxn modelId="{CD5ACEF8-0EE0-42AE-B64D-44588B8062A6}" type="presOf" srcId="{AF0C487D-7217-41D4-89FB-AC8A670984AB}" destId="{0C3FD6A0-E6F4-401B-BBFF-F47A7ECCCCBB}" srcOrd="0" destOrd="0" presId="urn:microsoft.com/office/officeart/2018/5/layout/CenteredIconLabelDescriptionList"/>
    <dgm:cxn modelId="{F27DC5A7-E7F8-4405-B3C9-02FF2907FFBD}" type="presParOf" srcId="{0C3FD6A0-E6F4-401B-BBFF-F47A7ECCCCBB}" destId="{731610EA-A58D-4A7E-90E1-7D5A49B33965}" srcOrd="0" destOrd="0" presId="urn:microsoft.com/office/officeart/2018/5/layout/CenteredIconLabelDescriptionList"/>
    <dgm:cxn modelId="{EE272E38-AB9D-4717-B25A-6C12D71D777A}" type="presParOf" srcId="{731610EA-A58D-4A7E-90E1-7D5A49B33965}" destId="{77814EAA-CB5A-4402-953B-5E2970131391}" srcOrd="0" destOrd="0" presId="urn:microsoft.com/office/officeart/2018/5/layout/CenteredIconLabelDescriptionList"/>
    <dgm:cxn modelId="{D74C3554-0071-49AE-8B8D-321C2B43CB59}" type="presParOf" srcId="{731610EA-A58D-4A7E-90E1-7D5A49B33965}" destId="{24E8DC50-B697-4644-8E82-AC09EA1A5794}" srcOrd="1" destOrd="0" presId="urn:microsoft.com/office/officeart/2018/5/layout/CenteredIconLabelDescriptionList"/>
    <dgm:cxn modelId="{466A21B3-5042-46D7-A0C8-DAD2BF59FF13}" type="presParOf" srcId="{731610EA-A58D-4A7E-90E1-7D5A49B33965}" destId="{303DCCD9-3430-470E-9C72-1B5A3E229BE8}" srcOrd="2" destOrd="0" presId="urn:microsoft.com/office/officeart/2018/5/layout/CenteredIconLabelDescriptionList"/>
    <dgm:cxn modelId="{32AF69BB-BDDB-4ACF-A5FF-A91C8F9FAB85}" type="presParOf" srcId="{731610EA-A58D-4A7E-90E1-7D5A49B33965}" destId="{800D476B-4083-4085-8C76-342C86AC5212}" srcOrd="3" destOrd="0" presId="urn:microsoft.com/office/officeart/2018/5/layout/CenteredIconLabelDescriptionList"/>
    <dgm:cxn modelId="{0B7F4825-A497-4A8F-BF73-47879B6A8064}" type="presParOf" srcId="{731610EA-A58D-4A7E-90E1-7D5A49B33965}" destId="{3DAA94E2-4584-4574-8F2B-8CED25FB248F}" srcOrd="4" destOrd="0" presId="urn:microsoft.com/office/officeart/2018/5/layout/CenteredIconLabelDescriptionList"/>
    <dgm:cxn modelId="{CECD6740-A370-4BC9-A063-AF05348A5E99}" type="presParOf" srcId="{0C3FD6A0-E6F4-401B-BBFF-F47A7ECCCCBB}" destId="{D8E5B017-DF34-4378-BA41-B238E237EA23}" srcOrd="1" destOrd="0" presId="urn:microsoft.com/office/officeart/2018/5/layout/CenteredIconLabelDescriptionList"/>
    <dgm:cxn modelId="{99627831-D5E8-42BD-A6FD-5B0AB4AAD4E4}" type="presParOf" srcId="{0C3FD6A0-E6F4-401B-BBFF-F47A7ECCCCBB}" destId="{AE20C28E-A290-4683-9362-06EC2C482330}" srcOrd="2" destOrd="0" presId="urn:microsoft.com/office/officeart/2018/5/layout/CenteredIconLabelDescriptionList"/>
    <dgm:cxn modelId="{B41D8B4C-323E-4B96-9D59-BAA9CF8A6EFB}" type="presParOf" srcId="{AE20C28E-A290-4683-9362-06EC2C482330}" destId="{7CD99B30-8624-48C7-93AD-AA9E7E2A1E24}" srcOrd="0" destOrd="0" presId="urn:microsoft.com/office/officeart/2018/5/layout/CenteredIconLabelDescriptionList"/>
    <dgm:cxn modelId="{A330CAC3-1466-470E-A688-927B907FE605}" type="presParOf" srcId="{AE20C28E-A290-4683-9362-06EC2C482330}" destId="{CF769D38-9255-4DDF-9BAA-D4596DD99338}" srcOrd="1" destOrd="0" presId="urn:microsoft.com/office/officeart/2018/5/layout/CenteredIconLabelDescriptionList"/>
    <dgm:cxn modelId="{31315213-6C6A-4510-AFBF-D8DB47760285}" type="presParOf" srcId="{AE20C28E-A290-4683-9362-06EC2C482330}" destId="{83257B57-D0D9-4DF8-9859-A193AE452539}" srcOrd="2" destOrd="0" presId="urn:microsoft.com/office/officeart/2018/5/layout/CenteredIconLabelDescriptionList"/>
    <dgm:cxn modelId="{A8539C4B-8966-4603-8A83-498ED1F3A7B7}" type="presParOf" srcId="{AE20C28E-A290-4683-9362-06EC2C482330}" destId="{529AEE96-AC03-4994-A3F8-5FF55A389549}" srcOrd="3" destOrd="0" presId="urn:microsoft.com/office/officeart/2018/5/layout/CenteredIconLabelDescriptionList"/>
    <dgm:cxn modelId="{D19562E6-F555-41DD-A468-808E3A8D684A}" type="presParOf" srcId="{AE20C28E-A290-4683-9362-06EC2C482330}" destId="{ED36C167-E440-4CDB-A84D-28586CFF2BA4}" srcOrd="4" destOrd="0" presId="urn:microsoft.com/office/officeart/2018/5/layout/CenteredIconLabelDescriptionList"/>
    <dgm:cxn modelId="{4C7BCBA8-51CF-4AF0-9D3C-974DB81B5A42}" type="presParOf" srcId="{0C3FD6A0-E6F4-401B-BBFF-F47A7ECCCCBB}" destId="{2C378517-D5CF-4E7F-A13E-113C33152D0B}" srcOrd="3" destOrd="0" presId="urn:microsoft.com/office/officeart/2018/5/layout/CenteredIconLabelDescriptionList"/>
    <dgm:cxn modelId="{C728EF03-8449-466A-979F-B6F23AD79DE8}" type="presParOf" srcId="{0C3FD6A0-E6F4-401B-BBFF-F47A7ECCCCBB}" destId="{4D3837C8-FE95-40C3-BBEB-A010DB22D92D}" srcOrd="4" destOrd="0" presId="urn:microsoft.com/office/officeart/2018/5/layout/CenteredIconLabelDescriptionList"/>
    <dgm:cxn modelId="{893886A0-0CB7-4304-95CA-BDD2AA4EEDBD}" type="presParOf" srcId="{4D3837C8-FE95-40C3-BBEB-A010DB22D92D}" destId="{332EF834-6B79-4E93-98D8-13CA53831662}" srcOrd="0" destOrd="0" presId="urn:microsoft.com/office/officeart/2018/5/layout/CenteredIconLabelDescriptionList"/>
    <dgm:cxn modelId="{84162785-2170-464F-BE55-D42786D319A1}" type="presParOf" srcId="{4D3837C8-FE95-40C3-BBEB-A010DB22D92D}" destId="{2AA5EF35-333E-47A0-96AB-E6DCE9864701}" srcOrd="1" destOrd="0" presId="urn:microsoft.com/office/officeart/2018/5/layout/CenteredIconLabelDescriptionList"/>
    <dgm:cxn modelId="{73851E28-B57B-48B8-9E96-1AA6048A2F6A}" type="presParOf" srcId="{4D3837C8-FE95-40C3-BBEB-A010DB22D92D}" destId="{9A959EE4-6976-4B31-8D1E-4C1FAC822EB6}" srcOrd="2" destOrd="0" presId="urn:microsoft.com/office/officeart/2018/5/layout/CenteredIconLabelDescriptionList"/>
    <dgm:cxn modelId="{3215945D-DFC6-4E93-9178-61D985F4101F}" type="presParOf" srcId="{4D3837C8-FE95-40C3-BBEB-A010DB22D92D}" destId="{BC0752B5-5C93-439B-9744-B23A9769AC1E}" srcOrd="3" destOrd="0" presId="urn:microsoft.com/office/officeart/2018/5/layout/CenteredIconLabelDescriptionList"/>
    <dgm:cxn modelId="{CD020F29-2D65-42FA-B109-854499899D2F}" type="presParOf" srcId="{4D3837C8-FE95-40C3-BBEB-A010DB22D92D}" destId="{6304F329-9261-4ABB-8ACA-A0751607E35E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814EAA-CB5A-4402-953B-5E2970131391}">
      <dsp:nvSpPr>
        <dsp:cNvPr id="0" name=""/>
        <dsp:cNvSpPr/>
      </dsp:nvSpPr>
      <dsp:spPr>
        <a:xfrm>
          <a:off x="989796" y="0"/>
          <a:ext cx="1055154" cy="9763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DCCD9-3430-470E-9C72-1B5A3E229BE8}">
      <dsp:nvSpPr>
        <dsp:cNvPr id="0" name=""/>
        <dsp:cNvSpPr/>
      </dsp:nvSpPr>
      <dsp:spPr>
        <a:xfrm>
          <a:off x="10010" y="1100788"/>
          <a:ext cx="3014728" cy="1047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 dirty="0"/>
            <a:t>Remove</a:t>
          </a:r>
        </a:p>
      </dsp:txBody>
      <dsp:txXfrm>
        <a:off x="10010" y="1100788"/>
        <a:ext cx="3014728" cy="1047081"/>
      </dsp:txXfrm>
    </dsp:sp>
    <dsp:sp modelId="{3DAA94E2-4584-4574-8F2B-8CED25FB248F}">
      <dsp:nvSpPr>
        <dsp:cNvPr id="0" name=""/>
        <dsp:cNvSpPr/>
      </dsp:nvSpPr>
      <dsp:spPr>
        <a:xfrm>
          <a:off x="10010" y="2205761"/>
          <a:ext cx="3014728" cy="925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Remove temptation.</a:t>
          </a:r>
        </a:p>
      </dsp:txBody>
      <dsp:txXfrm>
        <a:off x="10010" y="2205761"/>
        <a:ext cx="3014728" cy="925602"/>
      </dsp:txXfrm>
    </dsp:sp>
    <dsp:sp modelId="{7CD99B30-8624-48C7-93AD-AA9E7E2A1E24}">
      <dsp:nvSpPr>
        <dsp:cNvPr id="0" name=""/>
        <dsp:cNvSpPr/>
      </dsp:nvSpPr>
      <dsp:spPr>
        <a:xfrm>
          <a:off x="4532102" y="0"/>
          <a:ext cx="1055154" cy="9763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257B57-D0D9-4DF8-9859-A193AE452539}">
      <dsp:nvSpPr>
        <dsp:cNvPr id="0" name=""/>
        <dsp:cNvSpPr/>
      </dsp:nvSpPr>
      <dsp:spPr>
        <a:xfrm>
          <a:off x="3552315" y="1100788"/>
          <a:ext cx="3014728" cy="1047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 dirty="0"/>
            <a:t>Save or Condemn</a:t>
          </a:r>
        </a:p>
      </dsp:txBody>
      <dsp:txXfrm>
        <a:off x="3552315" y="1100788"/>
        <a:ext cx="3014728" cy="1047081"/>
      </dsp:txXfrm>
    </dsp:sp>
    <dsp:sp modelId="{ED36C167-E440-4CDB-A84D-28586CFF2BA4}">
      <dsp:nvSpPr>
        <dsp:cNvPr id="0" name=""/>
        <dsp:cNvSpPr/>
      </dsp:nvSpPr>
      <dsp:spPr>
        <a:xfrm>
          <a:off x="3552315" y="2205761"/>
          <a:ext cx="3014728" cy="925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Save or condemn other people</a:t>
          </a:r>
          <a:r>
            <a:rPr lang="en-US" sz="2400" kern="1200" dirty="0"/>
            <a:t>.</a:t>
          </a:r>
        </a:p>
      </dsp:txBody>
      <dsp:txXfrm>
        <a:off x="3552315" y="2205761"/>
        <a:ext cx="3014728" cy="925602"/>
      </dsp:txXfrm>
    </dsp:sp>
    <dsp:sp modelId="{332EF834-6B79-4E93-98D8-13CA53831662}">
      <dsp:nvSpPr>
        <dsp:cNvPr id="0" name=""/>
        <dsp:cNvSpPr/>
      </dsp:nvSpPr>
      <dsp:spPr>
        <a:xfrm>
          <a:off x="8074408" y="0"/>
          <a:ext cx="1055154" cy="9763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59EE4-6976-4B31-8D1E-4C1FAC822EB6}">
      <dsp:nvSpPr>
        <dsp:cNvPr id="0" name=""/>
        <dsp:cNvSpPr/>
      </dsp:nvSpPr>
      <dsp:spPr>
        <a:xfrm>
          <a:off x="7094621" y="1100788"/>
          <a:ext cx="3014728" cy="1047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 dirty="0"/>
            <a:t>Solve</a:t>
          </a:r>
        </a:p>
      </dsp:txBody>
      <dsp:txXfrm>
        <a:off x="7094621" y="1100788"/>
        <a:ext cx="3014728" cy="1047081"/>
      </dsp:txXfrm>
    </dsp:sp>
    <dsp:sp modelId="{6304F329-9261-4ABB-8ACA-A0751607E35E}">
      <dsp:nvSpPr>
        <dsp:cNvPr id="0" name=""/>
        <dsp:cNvSpPr/>
      </dsp:nvSpPr>
      <dsp:spPr>
        <a:xfrm>
          <a:off x="7094621" y="2205761"/>
          <a:ext cx="3014728" cy="925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Solve all your problems.</a:t>
          </a:r>
        </a:p>
      </dsp:txBody>
      <dsp:txXfrm>
        <a:off x="7094621" y="2205761"/>
        <a:ext cx="3014728" cy="925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A7092-92CA-4339-BE16-DB84E94CB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183200-F60D-439D-A854-FBCCD2D40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A96C1-81D0-46EF-897E-615EE21C2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9381A-7A6F-471A-A36F-C95BB63A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B8339-F642-42CF-B4D5-9D44DF48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91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039E0-C9E8-4300-B454-F871165DD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794AC0-7B8A-4C47-A63D-E24F7ABDF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91129-28DA-4F25-94E5-3D1D67F64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AB407-8BB0-41EF-B999-E0469D9D9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40DB7-FF83-4EAD-B9DE-85BA9976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13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E2DF19-A367-4617-AAE7-BB549F75A6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15056-BA4F-474A-A64F-03D43F866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4300E-F50A-4BFC-9728-856A709E0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80CF0-8E9F-4DC2-8819-989DB3B2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ACE58-D26B-4956-AE6E-BE6745CD1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93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C65F6-93C6-4674-8420-08DCF8DC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5B69B-798E-4609-A627-DC7694BB7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519EA-FF3E-4C62-9C85-835FB1AEB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CFF91-8ADC-4008-9A86-75B1E7701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1EF0A-B265-4B5F-861C-ECF142DB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32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10B88-0C87-4134-8C09-93DFB675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8724E-A228-483C-B748-2B2790A76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59D5D-82C5-4FE8-B80C-6BE6F9C23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9EE7D-59E5-4320-B212-B565FE768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8E886-0E0B-4108-A4B9-E758459EF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56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B9D1A-840C-4532-8682-773DBB360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56D3D-D40E-47D8-9FFD-86746C31B9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CDFF1-BAEA-4583-951D-977814B7A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518DD-9205-4682-9728-46842080E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02D16-7757-4EBD-A1A1-AC139267C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66280-55F6-4789-8ABA-E4D373965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40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C766F-121E-4C00-BABB-76827D13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00C34-33EE-42A0-B9B4-7A058B66A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EEB69-28A9-403B-9865-8F68D2EAE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1D2F66-5957-4411-A014-0C90E4851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EE08A-9BB4-4CC5-A425-321C4B77E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8DB555-5289-449A-904E-A3BB1DD7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3AF19-457B-4095-96E4-24903715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9002EC-F6C7-4CEB-91C1-6A79AB00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20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C1E86-7235-426B-9ABF-F076EFBAB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CF2D16-B17E-4A5A-A79D-349AAD5E0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057B3-29A2-4C25-B00F-803535782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090032-E884-41F0-B6D4-85C667690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94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71B6EC-5B7A-480C-AFB4-6654F8C18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7B7EC9-C0C8-46DA-A6F0-08C40FC63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6AF7C-AC63-48FD-B39D-25E5DAD69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30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B833F-B29D-443E-92EE-377686F39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16B14-F2C0-4E6B-A74D-E1CB6691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DA6C1-6FAC-47B7-B130-BBDDE2D2D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4646F-9103-485F-852B-0348951B5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EE5BA-6AA7-4B8E-9222-0783BF31C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B8A15-0870-4F56-BCB8-53A816DC9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4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DA21C-8854-4B09-9C2E-343B27A1D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485BCC-0488-49E7-84FB-CEE4FFDA0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F8540-4C11-414A-8547-740099225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214FB4-3FED-4535-A371-FCEE1DCE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D38E6-A761-4001-A43A-78C916EBC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BFFDD-EC17-40DA-9C08-41B45E8AB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56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9734C5-D2DB-4138-A0D9-CEB3950B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1BD9A-162F-4424-BDF1-9B59E123A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A48F0-A9CE-4600-8C99-9689FA8D0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48955-B0B6-4364-A994-6C9306897F0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1AA1C-F1B2-4D7E-892A-5E34C1243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A79F7-07D5-4B1F-A003-9C3ACE0229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435F4-3DD7-41FF-B7E0-6DDEB653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0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9A504-6CD6-4FE3-8095-19AF9A913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3111" y="640081"/>
            <a:ext cx="5138808" cy="3592768"/>
          </a:xfrm>
          <a:noFill/>
        </p:spPr>
        <p:txBody>
          <a:bodyPr>
            <a:normAutofit/>
          </a:bodyPr>
          <a:lstStyle/>
          <a:p>
            <a:r>
              <a:rPr lang="en-US" sz="6000"/>
              <a:t>THE ESSENTIALS OF BAPTISM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4B315-0359-453F-887E-8725729F1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3110" y="4371278"/>
            <a:ext cx="5138809" cy="1846643"/>
          </a:xfrm>
          <a:noFill/>
        </p:spPr>
        <p:txBody>
          <a:bodyPr>
            <a:normAutofit/>
          </a:bodyPr>
          <a:lstStyle/>
          <a:p>
            <a:r>
              <a:rPr lang="en-US" sz="3600" dirty="0"/>
              <a:t>PLEASANT VIEW NOVEMBER 3, 2019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AD13924-DC7C-4339-B194-8A4EFFBF2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6107584" cy="6858000"/>
          </a:xfrm>
          <a:prstGeom prst="rect">
            <a:avLst/>
          </a:prstGeom>
          <a:solidFill>
            <a:srgbClr val="D2A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ounded Rectangle 26">
            <a:extLst>
              <a:ext uri="{FF2B5EF4-FFF2-40B4-BE49-F238E27FC236}">
                <a16:creationId xmlns:a16="http://schemas.microsoft.com/office/drawing/2014/main" id="{72458505-C9BA-445F-AE75-CFC7FF04F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480917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baptism">
            <a:extLst>
              <a:ext uri="{FF2B5EF4-FFF2-40B4-BE49-F238E27FC236}">
                <a16:creationId xmlns:a16="http://schemas.microsoft.com/office/drawing/2014/main" id="{FE130305-1E78-427A-A776-1E241F73C4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03" r="19232"/>
          <a:stretch/>
        </p:blipFill>
        <p:spPr bwMode="auto">
          <a:xfrm>
            <a:off x="1120701" y="1112060"/>
            <a:ext cx="3861262" cy="463385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942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122790-1013-4FF5-8EBA-D950D4C24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NEW TESTAMENT BAPTISMS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B86C2-19E8-444D-8C93-7B650D5ED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Over 3,000 people at Pentecost (Acts 2)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Simon the magician (Acts 8)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Ethiopian eunuch (Acts 8)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Saul (Acts 9)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Cornelius’ household (Acts 10)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Lydia (Acts 16)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Philippian jailor’s household (Acts 16)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Others the Bible said “believed” or “converted.”</a:t>
            </a:r>
          </a:p>
        </p:txBody>
      </p:sp>
    </p:spTree>
    <p:extLst>
      <p:ext uri="{BB962C8B-B14F-4D97-AF65-F5344CB8AC3E}">
        <p14:creationId xmlns:p14="http://schemas.microsoft.com/office/powerpoint/2010/main" val="2358683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79B5E6D-7404-4AB9-8437-9E8E9040E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43443"/>
              </p:ext>
            </p:extLst>
          </p:nvPr>
        </p:nvGraphicFramePr>
        <p:xfrm>
          <a:off x="952365" y="643467"/>
          <a:ext cx="10287271" cy="5571069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393410">
                  <a:extLst>
                    <a:ext uri="{9D8B030D-6E8A-4147-A177-3AD203B41FA5}">
                      <a16:colId xmlns:a16="http://schemas.microsoft.com/office/drawing/2014/main" val="3028638727"/>
                    </a:ext>
                  </a:extLst>
                </a:gridCol>
                <a:gridCol w="2704480">
                  <a:extLst>
                    <a:ext uri="{9D8B030D-6E8A-4147-A177-3AD203B41FA5}">
                      <a16:colId xmlns:a16="http://schemas.microsoft.com/office/drawing/2014/main" val="446769843"/>
                    </a:ext>
                  </a:extLst>
                </a:gridCol>
                <a:gridCol w="2704480">
                  <a:extLst>
                    <a:ext uri="{9D8B030D-6E8A-4147-A177-3AD203B41FA5}">
                      <a16:colId xmlns:a16="http://schemas.microsoft.com/office/drawing/2014/main" val="3596178251"/>
                    </a:ext>
                  </a:extLst>
                </a:gridCol>
                <a:gridCol w="2484901">
                  <a:extLst>
                    <a:ext uri="{9D8B030D-6E8A-4147-A177-3AD203B41FA5}">
                      <a16:colId xmlns:a16="http://schemas.microsoft.com/office/drawing/2014/main" val="1431412770"/>
                    </a:ext>
                  </a:extLst>
                </a:gridCol>
              </a:tblGrid>
              <a:tr h="555494"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500"/>
                        <a:t>John’s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500"/>
                        <a:t>Jesus’ 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500"/>
                        <a:t>Holy Spirit</a:t>
                      </a:r>
                    </a:p>
                  </a:txBody>
                  <a:tcPr marL="131747" marR="131747" marT="65873" marB="65873"/>
                </a:tc>
                <a:extLst>
                  <a:ext uri="{0D108BD9-81ED-4DB2-BD59-A6C34878D82A}">
                    <a16:rowId xmlns:a16="http://schemas.microsoft.com/office/drawing/2014/main" val="3442755102"/>
                  </a:ext>
                </a:extLst>
              </a:tr>
              <a:tr h="585336">
                <a:tc>
                  <a:txBody>
                    <a:bodyPr/>
                    <a:lstStyle/>
                    <a:p>
                      <a:r>
                        <a:rPr lang="en-US" sz="2700">
                          <a:solidFill>
                            <a:srgbClr val="081514"/>
                          </a:solidFill>
                          <a:effectLst/>
                        </a:rPr>
                        <a:t>Medium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Water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Water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Holy Spirit</a:t>
                      </a:r>
                    </a:p>
                  </a:txBody>
                  <a:tcPr marL="131747" marR="131747" marT="65873" marB="65873" anchor="ctr"/>
                </a:tc>
                <a:extLst>
                  <a:ext uri="{0D108BD9-81ED-4DB2-BD59-A6C34878D82A}">
                    <a16:rowId xmlns:a16="http://schemas.microsoft.com/office/drawing/2014/main" val="1744015788"/>
                  </a:ext>
                </a:extLst>
              </a:tr>
              <a:tr h="585336">
                <a:tc>
                  <a:txBody>
                    <a:bodyPr/>
                    <a:lstStyle/>
                    <a:p>
                      <a:r>
                        <a:rPr lang="en-US" sz="2700">
                          <a:solidFill>
                            <a:srgbClr val="081514"/>
                          </a:solidFill>
                          <a:effectLst/>
                        </a:rPr>
                        <a:t>Administrator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John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Disciples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Jesus</a:t>
                      </a:r>
                    </a:p>
                  </a:txBody>
                  <a:tcPr marL="131747" marR="131747" marT="65873" marB="65873" anchor="ctr"/>
                </a:tc>
                <a:extLst>
                  <a:ext uri="{0D108BD9-81ED-4DB2-BD59-A6C34878D82A}">
                    <a16:rowId xmlns:a16="http://schemas.microsoft.com/office/drawing/2014/main" val="4038449536"/>
                  </a:ext>
                </a:extLst>
              </a:tr>
              <a:tr h="1420894">
                <a:tc>
                  <a:txBody>
                    <a:bodyPr/>
                    <a:lstStyle/>
                    <a:p>
                      <a:r>
                        <a:rPr lang="en-US" sz="2700">
                          <a:solidFill>
                            <a:srgbClr val="081514"/>
                          </a:solidFill>
                          <a:effectLst/>
                        </a:rPr>
                        <a:t>Who?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All Israel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All Nations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Apostles</a:t>
                      </a:r>
                    </a:p>
                    <a:p>
                      <a:r>
                        <a:rPr lang="en-US" sz="2700"/>
                        <a:t>Cornelius and household</a:t>
                      </a:r>
                    </a:p>
                  </a:txBody>
                  <a:tcPr marL="131747" marR="131747" marT="65873" marB="65873" anchor="ctr"/>
                </a:tc>
                <a:extLst>
                  <a:ext uri="{0D108BD9-81ED-4DB2-BD59-A6C34878D82A}">
                    <a16:rowId xmlns:a16="http://schemas.microsoft.com/office/drawing/2014/main" val="576351847"/>
                  </a:ext>
                </a:extLst>
              </a:tr>
              <a:tr h="1003115">
                <a:tc>
                  <a:txBody>
                    <a:bodyPr/>
                    <a:lstStyle/>
                    <a:p>
                      <a:r>
                        <a:rPr lang="en-US" sz="2700">
                          <a:solidFill>
                            <a:srgbClr val="081514"/>
                          </a:solidFill>
                          <a:effectLst/>
                        </a:rPr>
                        <a:t>Command or Promise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Command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Command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Promise</a:t>
                      </a:r>
                    </a:p>
                  </a:txBody>
                  <a:tcPr marL="131747" marR="131747" marT="65873" marB="65873" anchor="ctr"/>
                </a:tc>
                <a:extLst>
                  <a:ext uri="{0D108BD9-81ED-4DB2-BD59-A6C34878D82A}">
                    <a16:rowId xmlns:a16="http://schemas.microsoft.com/office/drawing/2014/main" val="816013215"/>
                  </a:ext>
                </a:extLst>
              </a:tr>
              <a:tr h="1420894">
                <a:tc>
                  <a:txBody>
                    <a:bodyPr/>
                    <a:lstStyle/>
                    <a:p>
                      <a:r>
                        <a:rPr lang="en-US" sz="2700">
                          <a:solidFill>
                            <a:srgbClr val="081514"/>
                          </a:solidFill>
                          <a:effectLst/>
                        </a:rPr>
                        <a:t>Prerequisites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hear, believe, repent, confess sins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hear, believe, repent, confess Jesus</a:t>
                      </a:r>
                    </a:p>
                  </a:txBody>
                  <a:tcPr marL="131747" marR="131747" marT="65873" marB="65873" anchor="ctr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 </a:t>
                      </a:r>
                    </a:p>
                  </a:txBody>
                  <a:tcPr marL="131747" marR="131747" marT="65873" marB="65873" anchor="ctr"/>
                </a:tc>
                <a:extLst>
                  <a:ext uri="{0D108BD9-81ED-4DB2-BD59-A6C34878D82A}">
                    <a16:rowId xmlns:a16="http://schemas.microsoft.com/office/drawing/2014/main" val="269374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239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D889954-EF3E-4E28-A6F8-5C4AB27C4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746794"/>
              </p:ext>
            </p:extLst>
          </p:nvPr>
        </p:nvGraphicFramePr>
        <p:xfrm>
          <a:off x="3472070" y="596349"/>
          <a:ext cx="7881729" cy="579120"/>
        </p:xfrm>
        <a:graphic>
          <a:graphicData uri="http://schemas.openxmlformats.org/drawingml/2006/table">
            <a:tbl>
              <a:tblPr/>
              <a:tblGrid>
                <a:gridCol w="2627243">
                  <a:extLst>
                    <a:ext uri="{9D8B030D-6E8A-4147-A177-3AD203B41FA5}">
                      <a16:colId xmlns:a16="http://schemas.microsoft.com/office/drawing/2014/main" val="813968305"/>
                    </a:ext>
                  </a:extLst>
                </a:gridCol>
                <a:gridCol w="2627243">
                  <a:extLst>
                    <a:ext uri="{9D8B030D-6E8A-4147-A177-3AD203B41FA5}">
                      <a16:colId xmlns:a16="http://schemas.microsoft.com/office/drawing/2014/main" val="3526721674"/>
                    </a:ext>
                  </a:extLst>
                </a:gridCol>
                <a:gridCol w="2627243">
                  <a:extLst>
                    <a:ext uri="{9D8B030D-6E8A-4147-A177-3AD203B41FA5}">
                      <a16:colId xmlns:a16="http://schemas.microsoft.com/office/drawing/2014/main" val="3305092624"/>
                    </a:ext>
                  </a:extLst>
                </a:gridCol>
              </a:tblGrid>
              <a:tr h="450574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John’s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Jesus’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Holy Spirit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75204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FD42FF0-750E-42D6-A7E5-1F5517592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281334"/>
              </p:ext>
            </p:extLst>
          </p:nvPr>
        </p:nvGraphicFramePr>
        <p:xfrm>
          <a:off x="838200" y="1245704"/>
          <a:ext cx="10515600" cy="5062036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39686681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0581812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00347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7801985"/>
                    </a:ext>
                  </a:extLst>
                </a:gridCol>
              </a:tblGrid>
              <a:tr h="977716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081514"/>
                          </a:solidFill>
                          <a:effectLst/>
                        </a:rPr>
                        <a:t>Choice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Individual’s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Individual’s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God’s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218667"/>
                  </a:ext>
                </a:extLst>
              </a:tr>
              <a:tr h="244429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081514"/>
                          </a:solidFill>
                          <a:effectLst/>
                        </a:rPr>
                        <a:t>Purpose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Prepare for Kingdom</a:t>
                      </a:r>
                    </a:p>
                    <a:p>
                      <a:r>
                        <a:rPr lang="en-US" sz="3200" dirty="0"/>
                        <a:t>Prepare for Christ</a:t>
                      </a:r>
                    </a:p>
                    <a:p>
                      <a:r>
                        <a:rPr lang="en-US" sz="3200" dirty="0"/>
                        <a:t>Remission of sin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Salvation from sin</a:t>
                      </a:r>
                    </a:p>
                    <a:p>
                      <a:r>
                        <a:rPr lang="en-US" sz="3200" dirty="0"/>
                        <a:t>Remission of sin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Spiritual gifts</a:t>
                      </a:r>
                    </a:p>
                    <a:p>
                      <a:r>
                        <a:rPr lang="en-US" sz="3200" dirty="0"/>
                        <a:t>To give witness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86363"/>
                  </a:ext>
                </a:extLst>
              </a:tr>
              <a:tr h="977716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081514"/>
                          </a:solidFill>
                          <a:effectLst/>
                        </a:rPr>
                        <a:t>Duration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Ended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Continues to the End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Two Events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13673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4D575F0-2141-468B-A747-9B09687EE76F}"/>
              </a:ext>
            </a:extLst>
          </p:cNvPr>
          <p:cNvSpPr txBox="1"/>
          <p:nvPr/>
        </p:nvSpPr>
        <p:spPr>
          <a:xfrm>
            <a:off x="838200" y="596349"/>
            <a:ext cx="2633870" cy="5791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36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F9F79B-A093-478E-96B5-EE02BC93A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57D7C4-F5FA-4BDD-AD84-05186A6D5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4526280"/>
            <a:ext cx="7410681" cy="1737360"/>
          </a:xfrm>
        </p:spPr>
        <p:txBody>
          <a:bodyPr>
            <a:normAutofit/>
          </a:bodyPr>
          <a:lstStyle/>
          <a:p>
            <a:r>
              <a:rPr lang="en-US" sz="4800"/>
              <a:t>MISUNDERSTANDINGS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6431F-04AB-44C5-9A96-668803648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595293"/>
            <a:ext cx="5676637" cy="3463951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FINISH LINE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UNNECESSARY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WORK – Three types: Law, Merit, Righteousness (Eph. 2:8-10; Titus 3:5)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THE ONLY THING THAT SAVES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1394CD8-BD30-4B74-86F4-51FDF3383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C22394-EBC2-4FAF-A555-6C02D589E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1508760" y="3431556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F7194F93-1F71-4A70-9DF1-28F183771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32897" y="5004581"/>
            <a:ext cx="962395" cy="9623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BBC0C84-DC2A-43AE-9576-0A44295E8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63725" y="4865965"/>
            <a:ext cx="293695" cy="2936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0506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781BD1-396E-481A-A97A-ACEA538E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WHAT BAPTISM 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A6DBF-062A-4667-83CA-9FB57933C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Connects you to the blood of Christ (Col. 2:12-13).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Washes your sins away (Acts 2:38; 22:16).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Adds you to the church (Acts 2:47).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Clothes you with Christ (Gal. 3:27).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Saves you (I Peter 3:21).</a:t>
            </a:r>
          </a:p>
        </p:txBody>
      </p:sp>
    </p:spTree>
    <p:extLst>
      <p:ext uri="{BB962C8B-B14F-4D97-AF65-F5344CB8AC3E}">
        <p14:creationId xmlns:p14="http://schemas.microsoft.com/office/powerpoint/2010/main" val="2859976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AAF8B-76D2-4337-A603-3C1BF1943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WHAT BAPTISM DOES NOT DO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83012AA0-83CF-4F37-82EB-9E905B37CC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895750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7379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FEB91-6F5C-4877-904F-F47F96390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6559C-4087-46D7-B5EC-AD743AC86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Tonight we will explore common objections to the necessity of baptism.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If you do what they did, you will get what they got.</a:t>
            </a:r>
          </a:p>
        </p:txBody>
      </p:sp>
    </p:spTree>
    <p:extLst>
      <p:ext uri="{BB962C8B-B14F-4D97-AF65-F5344CB8AC3E}">
        <p14:creationId xmlns:p14="http://schemas.microsoft.com/office/powerpoint/2010/main" val="4264077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283</Words>
  <Application>Microsoft Office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ESSENTIALS OF BAPTISM</vt:lpstr>
      <vt:lpstr>NEW TESTAMENT BAPTISMS</vt:lpstr>
      <vt:lpstr>PowerPoint Presentation</vt:lpstr>
      <vt:lpstr>PowerPoint Presentation</vt:lpstr>
      <vt:lpstr>MISUNDERSTANDINGS</vt:lpstr>
      <vt:lpstr>WHAT BAPTISM DOES</vt:lpstr>
      <vt:lpstr>WHAT BAPTISM DOES NOT DO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ESSENTIALS OF BAPTISM</dc:title>
  <dc:creator>James Hayes</dc:creator>
  <cp:lastModifiedBy>James Hayes</cp:lastModifiedBy>
  <cp:revision>2</cp:revision>
  <dcterms:created xsi:type="dcterms:W3CDTF">2019-11-01T20:42:21Z</dcterms:created>
  <dcterms:modified xsi:type="dcterms:W3CDTF">2019-11-01T20:49:36Z</dcterms:modified>
</cp:coreProperties>
</file>